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1"/>
  </p:notesMasterIdLst>
  <p:sldIdLst>
    <p:sldId id="257" r:id="rId2"/>
    <p:sldId id="676" r:id="rId3"/>
    <p:sldId id="463" r:id="rId4"/>
    <p:sldId id="464" r:id="rId5"/>
    <p:sldId id="623" r:id="rId6"/>
    <p:sldId id="632" r:id="rId7"/>
    <p:sldId id="631" r:id="rId8"/>
    <p:sldId id="630" r:id="rId9"/>
    <p:sldId id="629" r:id="rId10"/>
    <p:sldId id="628" r:id="rId11"/>
    <p:sldId id="627" r:id="rId12"/>
    <p:sldId id="638" r:id="rId13"/>
    <p:sldId id="637" r:id="rId14"/>
    <p:sldId id="636" r:id="rId15"/>
    <p:sldId id="635" r:id="rId16"/>
    <p:sldId id="634" r:id="rId17"/>
    <p:sldId id="633" r:id="rId18"/>
    <p:sldId id="626" r:id="rId19"/>
    <p:sldId id="659" r:id="rId20"/>
    <p:sldId id="658" r:id="rId21"/>
    <p:sldId id="657" r:id="rId22"/>
    <p:sldId id="656" r:id="rId23"/>
    <p:sldId id="655" r:id="rId24"/>
    <p:sldId id="654" r:id="rId25"/>
    <p:sldId id="646" r:id="rId26"/>
    <p:sldId id="645" r:id="rId27"/>
    <p:sldId id="644" r:id="rId28"/>
    <p:sldId id="643" r:id="rId29"/>
    <p:sldId id="642" r:id="rId30"/>
    <p:sldId id="641" r:id="rId31"/>
    <p:sldId id="640" r:id="rId32"/>
    <p:sldId id="639" r:id="rId33"/>
    <p:sldId id="624" r:id="rId34"/>
    <p:sldId id="653" r:id="rId35"/>
    <p:sldId id="652" r:id="rId36"/>
    <p:sldId id="651" r:id="rId37"/>
    <p:sldId id="650" r:id="rId38"/>
    <p:sldId id="649" r:id="rId39"/>
    <p:sldId id="648" r:id="rId40"/>
    <p:sldId id="647" r:id="rId41"/>
    <p:sldId id="625" r:id="rId42"/>
    <p:sldId id="295" r:id="rId43"/>
    <p:sldId id="606" r:id="rId44"/>
    <p:sldId id="605" r:id="rId45"/>
    <p:sldId id="604" r:id="rId46"/>
    <p:sldId id="603" r:id="rId47"/>
    <p:sldId id="598" r:id="rId48"/>
    <p:sldId id="303" r:id="rId49"/>
    <p:sldId id="614" r:id="rId50"/>
    <p:sldId id="613" r:id="rId51"/>
    <p:sldId id="622" r:id="rId52"/>
    <p:sldId id="612" r:id="rId53"/>
    <p:sldId id="611" r:id="rId54"/>
    <p:sldId id="610" r:id="rId55"/>
    <p:sldId id="609" r:id="rId56"/>
    <p:sldId id="608" r:id="rId57"/>
    <p:sldId id="607" r:id="rId58"/>
    <p:sldId id="599" r:id="rId59"/>
    <p:sldId id="620" r:id="rId60"/>
    <p:sldId id="621" r:id="rId61"/>
    <p:sldId id="618" r:id="rId62"/>
    <p:sldId id="617" r:id="rId63"/>
    <p:sldId id="616" r:id="rId64"/>
    <p:sldId id="615" r:id="rId65"/>
    <p:sldId id="600" r:id="rId66"/>
    <p:sldId id="474" r:id="rId67"/>
    <p:sldId id="564" r:id="rId68"/>
    <p:sldId id="558" r:id="rId69"/>
    <p:sldId id="477" r:id="rId70"/>
    <p:sldId id="565" r:id="rId71"/>
    <p:sldId id="557" r:id="rId72"/>
    <p:sldId id="569" r:id="rId73"/>
    <p:sldId id="568" r:id="rId74"/>
    <p:sldId id="559" r:id="rId75"/>
    <p:sldId id="567" r:id="rId76"/>
    <p:sldId id="566" r:id="rId77"/>
    <p:sldId id="560" r:id="rId78"/>
    <p:sldId id="571" r:id="rId79"/>
    <p:sldId id="570" r:id="rId80"/>
    <p:sldId id="574" r:id="rId81"/>
    <p:sldId id="575" r:id="rId82"/>
    <p:sldId id="576" r:id="rId83"/>
    <p:sldId id="663" r:id="rId84"/>
    <p:sldId id="662" r:id="rId85"/>
    <p:sldId id="661" r:id="rId86"/>
    <p:sldId id="660" r:id="rId87"/>
    <p:sldId id="573" r:id="rId88"/>
    <p:sldId id="583" r:id="rId89"/>
    <p:sldId id="582" r:id="rId90"/>
    <p:sldId id="581" r:id="rId91"/>
    <p:sldId id="580" r:id="rId92"/>
    <p:sldId id="579" r:id="rId93"/>
    <p:sldId id="578" r:id="rId94"/>
    <p:sldId id="577" r:id="rId95"/>
    <p:sldId id="572" r:id="rId96"/>
    <p:sldId id="664" r:id="rId97"/>
    <p:sldId id="675" r:id="rId98"/>
    <p:sldId id="674" r:id="rId99"/>
    <p:sldId id="673" r:id="rId100"/>
    <p:sldId id="672" r:id="rId101"/>
    <p:sldId id="671" r:id="rId102"/>
    <p:sldId id="602" r:id="rId103"/>
    <p:sldId id="670" r:id="rId104"/>
    <p:sldId id="669" r:id="rId105"/>
    <p:sldId id="668" r:id="rId106"/>
    <p:sldId id="667" r:id="rId107"/>
    <p:sldId id="666" r:id="rId108"/>
    <p:sldId id="665" r:id="rId109"/>
    <p:sldId id="596" r:id="rId110"/>
    <p:sldId id="475" r:id="rId111"/>
    <p:sldId id="548" r:id="rId112"/>
    <p:sldId id="547" r:id="rId113"/>
    <p:sldId id="546" r:id="rId114"/>
    <p:sldId id="545" r:id="rId115"/>
    <p:sldId id="476" r:id="rId116"/>
    <p:sldId id="585" r:id="rId117"/>
    <p:sldId id="549" r:id="rId118"/>
    <p:sldId id="586" r:id="rId119"/>
    <p:sldId id="550" r:id="rId120"/>
    <p:sldId id="556" r:id="rId121"/>
    <p:sldId id="555" r:id="rId122"/>
    <p:sldId id="554" r:id="rId123"/>
    <p:sldId id="592" r:id="rId124"/>
    <p:sldId id="591" r:id="rId125"/>
    <p:sldId id="590" r:id="rId126"/>
    <p:sldId id="589" r:id="rId127"/>
    <p:sldId id="588" r:id="rId128"/>
    <p:sldId id="587" r:id="rId129"/>
    <p:sldId id="552" r:id="rId130"/>
    <p:sldId id="594" r:id="rId131"/>
    <p:sldId id="593" r:id="rId132"/>
    <p:sldId id="595" r:id="rId133"/>
    <p:sldId id="553" r:id="rId134"/>
    <p:sldId id="561" r:id="rId135"/>
    <p:sldId id="677" r:id="rId136"/>
    <p:sldId id="678" r:id="rId137"/>
    <p:sldId id="679" r:id="rId138"/>
    <p:sldId id="680" r:id="rId139"/>
    <p:sldId id="551" r:id="rId140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732161-4B5A-4A79-B9C5-37407BFD9655}" v="1753" dt="2021-04-01T13:36:22.6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556" autoAdjust="0"/>
    <p:restoredTop sz="93792" autoAdjust="0"/>
  </p:normalViewPr>
  <p:slideViewPr>
    <p:cSldViewPr snapToGrid="0">
      <p:cViewPr>
        <p:scale>
          <a:sx n="66" d="100"/>
          <a:sy n="66" d="100"/>
        </p:scale>
        <p:origin x="3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notesMaster" Target="notesMasters/notesMaster1.xml"/><Relationship Id="rId14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vgenia Korneva" userId="e62070071816427d" providerId="LiveId" clId="{A3732161-4B5A-4A79-B9C5-37407BFD9655}"/>
    <pc:docChg chg="undo custSel addSld delSld modSld sldOrd">
      <pc:chgData name="Evgenia Korneva" userId="e62070071816427d" providerId="LiveId" clId="{A3732161-4B5A-4A79-B9C5-37407BFD9655}" dt="2021-04-01T13:37:02.173" v="3517" actId="20577"/>
      <pc:docMkLst>
        <pc:docMk/>
      </pc:docMkLst>
      <pc:sldChg chg="modSp mod">
        <pc:chgData name="Evgenia Korneva" userId="e62070071816427d" providerId="LiveId" clId="{A3732161-4B5A-4A79-B9C5-37407BFD9655}" dt="2021-04-01T13:35:18.484" v="3494" actId="20577"/>
        <pc:sldMkLst>
          <pc:docMk/>
          <pc:sldMk cId="2509116535" sldId="257"/>
        </pc:sldMkLst>
        <pc:spChg chg="mod">
          <ac:chgData name="Evgenia Korneva" userId="e62070071816427d" providerId="LiveId" clId="{A3732161-4B5A-4A79-B9C5-37407BFD9655}" dt="2021-04-01T13:35:18.484" v="3494" actId="20577"/>
          <ac:spMkLst>
            <pc:docMk/>
            <pc:sldMk cId="2509116535" sldId="257"/>
            <ac:spMk id="3" creationId="{D462F817-06CB-448E-B553-8D147248C3EF}"/>
          </ac:spMkLst>
        </pc:spChg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689031705" sldId="290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4182497633" sldId="294"/>
        </pc:sldMkLst>
      </pc:sldChg>
      <pc:sldChg chg="add del">
        <pc:chgData name="Evgenia Korneva" userId="e62070071816427d" providerId="LiveId" clId="{A3732161-4B5A-4A79-B9C5-37407BFD9655}" dt="2021-03-31T22:02:43.488" v="123"/>
        <pc:sldMkLst>
          <pc:docMk/>
          <pc:sldMk cId="3284430792" sldId="295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1167855288" sldId="302"/>
        </pc:sldMkLst>
      </pc:sldChg>
      <pc:sldChg chg="add del">
        <pc:chgData name="Evgenia Korneva" userId="e62070071816427d" providerId="LiveId" clId="{A3732161-4B5A-4A79-B9C5-37407BFD9655}" dt="2021-03-31T22:02:23.349" v="122"/>
        <pc:sldMkLst>
          <pc:docMk/>
          <pc:sldMk cId="404996572" sldId="303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4148466228" sldId="305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69868108" sldId="306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103779137" sldId="307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2865301452" sldId="457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2556486477" sldId="458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3689415420" sldId="459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4218895781" sldId="460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4106702296" sldId="461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2605738694" sldId="462"/>
        </pc:sldMkLst>
      </pc:sldChg>
      <pc:sldChg chg="modSp mod">
        <pc:chgData name="Evgenia Korneva" userId="e62070071816427d" providerId="LiveId" clId="{A3732161-4B5A-4A79-B9C5-37407BFD9655}" dt="2021-03-31T20:49:34.585" v="68" actId="20577"/>
        <pc:sldMkLst>
          <pc:docMk/>
          <pc:sldMk cId="359075502" sldId="463"/>
        </pc:sldMkLst>
        <pc:spChg chg="mod">
          <ac:chgData name="Evgenia Korneva" userId="e62070071816427d" providerId="LiveId" clId="{A3732161-4B5A-4A79-B9C5-37407BFD9655}" dt="2021-03-31T20:49:34.585" v="68" actId="20577"/>
          <ac:spMkLst>
            <pc:docMk/>
            <pc:sldMk cId="359075502" sldId="463"/>
            <ac:spMk id="3" creationId="{511DE1BA-A881-48A7-9265-55B61D2E9E9E}"/>
          </ac:spMkLst>
        </pc:spChg>
      </pc:sldChg>
      <pc:sldChg chg="modSp mod">
        <pc:chgData name="Evgenia Korneva" userId="e62070071816427d" providerId="LiveId" clId="{A3732161-4B5A-4A79-B9C5-37407BFD9655}" dt="2021-04-01T04:33:16.297" v="409" actId="20577"/>
        <pc:sldMkLst>
          <pc:docMk/>
          <pc:sldMk cId="415301124" sldId="464"/>
        </pc:sldMkLst>
        <pc:spChg chg="mod">
          <ac:chgData name="Evgenia Korneva" userId="e62070071816427d" providerId="LiveId" clId="{A3732161-4B5A-4A79-B9C5-37407BFD9655}" dt="2021-04-01T04:33:16.297" v="409" actId="20577"/>
          <ac:spMkLst>
            <pc:docMk/>
            <pc:sldMk cId="415301124" sldId="464"/>
            <ac:spMk id="3" creationId="{7795A8C7-3A33-4BD3-B132-1061A7F7F55D}"/>
          </ac:spMkLst>
        </pc:spChg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2089789272" sldId="465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259200163" sldId="466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2361412463" sldId="467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1531183384" sldId="468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4248288194" sldId="470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2540614902" sldId="471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4021184833" sldId="472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3190221447" sldId="473"/>
        </pc:sldMkLst>
      </pc:sldChg>
      <pc:sldChg chg="ord">
        <pc:chgData name="Evgenia Korneva" userId="e62070071816427d" providerId="LiveId" clId="{A3732161-4B5A-4A79-B9C5-37407BFD9655}" dt="2021-04-01T04:49:15.744" v="930"/>
        <pc:sldMkLst>
          <pc:docMk/>
          <pc:sldMk cId="2234439005" sldId="474"/>
        </pc:sldMkLst>
      </pc:sldChg>
      <pc:sldChg chg="modSp mod">
        <pc:chgData name="Evgenia Korneva" userId="e62070071816427d" providerId="LiveId" clId="{A3732161-4B5A-4A79-B9C5-37407BFD9655}" dt="2021-04-01T13:37:02.173" v="3517" actId="20577"/>
        <pc:sldMkLst>
          <pc:docMk/>
          <pc:sldMk cId="2918111483" sldId="477"/>
        </pc:sldMkLst>
        <pc:spChg chg="mod">
          <ac:chgData name="Evgenia Korneva" userId="e62070071816427d" providerId="LiveId" clId="{A3732161-4B5A-4A79-B9C5-37407BFD9655}" dt="2021-04-01T13:37:02.173" v="3517" actId="20577"/>
          <ac:spMkLst>
            <pc:docMk/>
            <pc:sldMk cId="2918111483" sldId="477"/>
            <ac:spMk id="6" creationId="{03F31184-52E6-41F2-89A1-3D1DB3CBA501}"/>
          </ac:spMkLst>
        </pc:spChg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3041400447" sldId="478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3017193719" sldId="479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2050442068" sldId="480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1568214084" sldId="481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447703209" sldId="482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4083976613" sldId="483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3777629051" sldId="485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2859636674" sldId="486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1031808906" sldId="487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4010324171" sldId="488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1491981248" sldId="489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2222811884" sldId="490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1183635937" sldId="491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933979128" sldId="492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1533261608" sldId="493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4062424292" sldId="494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2214943868" sldId="495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3179400198" sldId="496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3959160392" sldId="497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1908994606" sldId="498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3386296624" sldId="499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4047875770" sldId="500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1737191092" sldId="501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3067023580" sldId="502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13580035" sldId="503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1819001719" sldId="504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833149265" sldId="505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388762904" sldId="506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3774106337" sldId="507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3025070540" sldId="508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4034653886" sldId="509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405629438" sldId="510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3433793490" sldId="511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2986602906" sldId="512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3730226852" sldId="513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4294204578" sldId="514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3095988762" sldId="515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3912070326" sldId="516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1350284916" sldId="518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1217382855" sldId="519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1774712762" sldId="520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3500929048" sldId="521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30264875" sldId="522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2449727397" sldId="523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766725850" sldId="524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858018904" sldId="525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2928201165" sldId="526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853011976" sldId="527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197605078" sldId="528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2560385064" sldId="529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68182070" sldId="533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1558368127" sldId="534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2476944121" sldId="535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3299104021" sldId="536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3806373308" sldId="537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2782927937" sldId="538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2599915734" sldId="539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3659467382" sldId="540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3229543188" sldId="541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3037412365" sldId="542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1999399233" sldId="543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3175142628" sldId="544"/>
        </pc:sldMkLst>
      </pc:sldChg>
      <pc:sldChg chg="modSp mod">
        <pc:chgData name="Evgenia Korneva" userId="e62070071816427d" providerId="LiveId" clId="{A3732161-4B5A-4A79-B9C5-37407BFD9655}" dt="2021-04-01T13:36:57.980" v="3512" actId="20577"/>
        <pc:sldMkLst>
          <pc:docMk/>
          <pc:sldMk cId="253379623" sldId="558"/>
        </pc:sldMkLst>
        <pc:spChg chg="mod">
          <ac:chgData name="Evgenia Korneva" userId="e62070071816427d" providerId="LiveId" clId="{A3732161-4B5A-4A79-B9C5-37407BFD9655}" dt="2021-04-01T13:36:57.980" v="3512" actId="20577"/>
          <ac:spMkLst>
            <pc:docMk/>
            <pc:sldMk cId="253379623" sldId="558"/>
            <ac:spMk id="6" creationId="{03F31184-52E6-41F2-89A1-3D1DB3CBA501}"/>
          </ac:spMkLst>
        </pc:spChg>
      </pc:sldChg>
      <pc:sldChg chg="modSp">
        <pc:chgData name="Evgenia Korneva" userId="e62070071816427d" providerId="LiveId" clId="{A3732161-4B5A-4A79-B9C5-37407BFD9655}" dt="2021-04-01T08:57:26.994" v="3459" actId="20577"/>
        <pc:sldMkLst>
          <pc:docMk/>
          <pc:sldMk cId="1587482367" sldId="561"/>
        </pc:sldMkLst>
        <pc:spChg chg="mod">
          <ac:chgData name="Evgenia Korneva" userId="e62070071816427d" providerId="LiveId" clId="{A3732161-4B5A-4A79-B9C5-37407BFD9655}" dt="2021-04-01T08:57:26.994" v="3459" actId="20577"/>
          <ac:spMkLst>
            <pc:docMk/>
            <pc:sldMk cId="1587482367" sldId="561"/>
            <ac:spMk id="3" creationId="{AA659B8F-DED2-43E3-A9DB-91FF8EE8E066}"/>
          </ac:spMkLst>
        </pc:spChg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4221808490" sldId="562"/>
        </pc:sldMkLst>
      </pc:sldChg>
      <pc:sldChg chg="del">
        <pc:chgData name="Evgenia Korneva" userId="e62070071816427d" providerId="LiveId" clId="{A3732161-4B5A-4A79-B9C5-37407BFD9655}" dt="2021-03-31T20:46:33.865" v="11" actId="47"/>
        <pc:sldMkLst>
          <pc:docMk/>
          <pc:sldMk cId="2727222916" sldId="563"/>
        </pc:sldMkLst>
      </pc:sldChg>
      <pc:sldChg chg="modSp mod">
        <pc:chgData name="Evgenia Korneva" userId="e62070071816427d" providerId="LiveId" clId="{A3732161-4B5A-4A79-B9C5-37407BFD9655}" dt="2021-04-01T13:36:52.853" v="3507" actId="20577"/>
        <pc:sldMkLst>
          <pc:docMk/>
          <pc:sldMk cId="379728055" sldId="564"/>
        </pc:sldMkLst>
        <pc:spChg chg="mod">
          <ac:chgData name="Evgenia Korneva" userId="e62070071816427d" providerId="LiveId" clId="{A3732161-4B5A-4A79-B9C5-37407BFD9655}" dt="2021-04-01T13:36:52.853" v="3507" actId="20577"/>
          <ac:spMkLst>
            <pc:docMk/>
            <pc:sldMk cId="379728055" sldId="564"/>
            <ac:spMk id="6" creationId="{03F31184-52E6-41F2-89A1-3D1DB3CBA501}"/>
          </ac:spMkLst>
        </pc:spChg>
      </pc:sldChg>
      <pc:sldChg chg="del">
        <pc:chgData name="Evgenia Korneva" userId="e62070071816427d" providerId="LiveId" clId="{A3732161-4B5A-4A79-B9C5-37407BFD9655}" dt="2021-04-01T06:40:16.246" v="2579" actId="47"/>
        <pc:sldMkLst>
          <pc:docMk/>
          <pc:sldMk cId="1433604677" sldId="584"/>
        </pc:sldMkLst>
      </pc:sldChg>
      <pc:sldChg chg="modSp new del mod">
        <pc:chgData name="Evgenia Korneva" userId="e62070071816427d" providerId="LiveId" clId="{A3732161-4B5A-4A79-B9C5-37407BFD9655}" dt="2021-03-31T22:24:33.961" v="377" actId="47"/>
        <pc:sldMkLst>
          <pc:docMk/>
          <pc:sldMk cId="1621479807" sldId="597"/>
        </pc:sldMkLst>
        <pc:spChg chg="mod">
          <ac:chgData name="Evgenia Korneva" userId="e62070071816427d" providerId="LiveId" clId="{A3732161-4B5A-4A79-B9C5-37407BFD9655}" dt="2021-03-31T21:57:04.373" v="121" actId="20577"/>
          <ac:spMkLst>
            <pc:docMk/>
            <pc:sldMk cId="1621479807" sldId="597"/>
            <ac:spMk id="3" creationId="{569322EE-3BED-450C-B116-80478D234FE1}"/>
          </ac:spMkLst>
        </pc:spChg>
      </pc:sldChg>
      <pc:sldChg chg="modSp new mod">
        <pc:chgData name="Evgenia Korneva" userId="e62070071816427d" providerId="LiveId" clId="{A3732161-4B5A-4A79-B9C5-37407BFD9655}" dt="2021-04-01T04:36:44.984" v="540" actId="20577"/>
        <pc:sldMkLst>
          <pc:docMk/>
          <pc:sldMk cId="153503406" sldId="598"/>
        </pc:sldMkLst>
        <pc:spChg chg="mod">
          <ac:chgData name="Evgenia Korneva" userId="e62070071816427d" providerId="LiveId" clId="{A3732161-4B5A-4A79-B9C5-37407BFD9655}" dt="2021-03-31T22:14:29.863" v="147" actId="5793"/>
          <ac:spMkLst>
            <pc:docMk/>
            <pc:sldMk cId="153503406" sldId="598"/>
            <ac:spMk id="2" creationId="{28160388-A4DA-4156-9462-25E049ACA7B9}"/>
          </ac:spMkLst>
        </pc:spChg>
        <pc:spChg chg="mod">
          <ac:chgData name="Evgenia Korneva" userId="e62070071816427d" providerId="LiveId" clId="{A3732161-4B5A-4A79-B9C5-37407BFD9655}" dt="2021-04-01T04:36:44.984" v="540" actId="20577"/>
          <ac:spMkLst>
            <pc:docMk/>
            <pc:sldMk cId="153503406" sldId="598"/>
            <ac:spMk id="3" creationId="{9EE5EC60-85AF-4B91-A41C-C0A430811E0B}"/>
          </ac:spMkLst>
        </pc:spChg>
      </pc:sldChg>
      <pc:sldChg chg="modSp add mod">
        <pc:chgData name="Evgenia Korneva" userId="e62070071816427d" providerId="LiveId" clId="{A3732161-4B5A-4A79-B9C5-37407BFD9655}" dt="2021-04-01T04:42:08.332" v="783" actId="122"/>
        <pc:sldMkLst>
          <pc:docMk/>
          <pc:sldMk cId="1626571906" sldId="599"/>
        </pc:sldMkLst>
        <pc:spChg chg="mod">
          <ac:chgData name="Evgenia Korneva" userId="e62070071816427d" providerId="LiveId" clId="{A3732161-4B5A-4A79-B9C5-37407BFD9655}" dt="2021-04-01T04:42:08.332" v="783" actId="122"/>
          <ac:spMkLst>
            <pc:docMk/>
            <pc:sldMk cId="1626571906" sldId="599"/>
            <ac:spMk id="3" creationId="{9EE5EC60-85AF-4B91-A41C-C0A430811E0B}"/>
          </ac:spMkLst>
        </pc:spChg>
      </pc:sldChg>
      <pc:sldChg chg="modSp new mod">
        <pc:chgData name="Evgenia Korneva" userId="e62070071816427d" providerId="LiveId" clId="{A3732161-4B5A-4A79-B9C5-37407BFD9655}" dt="2021-04-01T04:46:50.920" v="835"/>
        <pc:sldMkLst>
          <pc:docMk/>
          <pc:sldMk cId="57644097" sldId="600"/>
        </pc:sldMkLst>
        <pc:spChg chg="mod">
          <ac:chgData name="Evgenia Korneva" userId="e62070071816427d" providerId="LiveId" clId="{A3732161-4B5A-4A79-B9C5-37407BFD9655}" dt="2021-03-31T22:19:49.103" v="159" actId="20577"/>
          <ac:spMkLst>
            <pc:docMk/>
            <pc:sldMk cId="57644097" sldId="600"/>
            <ac:spMk id="2" creationId="{783D9323-4F2D-4842-8824-F7573F616699}"/>
          </ac:spMkLst>
        </pc:spChg>
        <pc:spChg chg="mod">
          <ac:chgData name="Evgenia Korneva" userId="e62070071816427d" providerId="LiveId" clId="{A3732161-4B5A-4A79-B9C5-37407BFD9655}" dt="2021-04-01T04:46:50.920" v="835"/>
          <ac:spMkLst>
            <pc:docMk/>
            <pc:sldMk cId="57644097" sldId="600"/>
            <ac:spMk id="3" creationId="{B5D2DA56-A5AF-4CCF-840F-F60E43D2441C}"/>
          </ac:spMkLst>
        </pc:spChg>
      </pc:sldChg>
      <pc:sldChg chg="new del">
        <pc:chgData name="Evgenia Korneva" userId="e62070071816427d" providerId="LiveId" clId="{A3732161-4B5A-4A79-B9C5-37407BFD9655}" dt="2021-04-01T06:51:30.192" v="3193" actId="47"/>
        <pc:sldMkLst>
          <pc:docMk/>
          <pc:sldMk cId="2883413174" sldId="601"/>
        </pc:sldMkLst>
      </pc:sldChg>
      <pc:sldChg chg="modSp add ord">
        <pc:chgData name="Evgenia Korneva" userId="e62070071816427d" providerId="LiveId" clId="{A3732161-4B5A-4A79-B9C5-37407BFD9655}" dt="2021-04-01T06:51:47.660" v="3195"/>
        <pc:sldMkLst>
          <pc:docMk/>
          <pc:sldMk cId="682782360" sldId="602"/>
        </pc:sldMkLst>
        <pc:spChg chg="mod">
          <ac:chgData name="Evgenia Korneva" userId="e62070071816427d" providerId="LiveId" clId="{A3732161-4B5A-4A79-B9C5-37407BFD9655}" dt="2021-03-31T22:25:46.778" v="402" actId="20577"/>
          <ac:spMkLst>
            <pc:docMk/>
            <pc:sldMk cId="682782360" sldId="602"/>
            <ac:spMk id="3" creationId="{B5D2DA56-A5AF-4CCF-840F-F60E43D2441C}"/>
          </ac:spMkLst>
        </pc:spChg>
      </pc:sldChg>
      <pc:sldChg chg="modSp add">
        <pc:chgData name="Evgenia Korneva" userId="e62070071816427d" providerId="LiveId" clId="{A3732161-4B5A-4A79-B9C5-37407BFD9655}" dt="2021-04-01T04:36:59.478" v="542" actId="207"/>
        <pc:sldMkLst>
          <pc:docMk/>
          <pc:sldMk cId="3581652118" sldId="603"/>
        </pc:sldMkLst>
        <pc:spChg chg="mod">
          <ac:chgData name="Evgenia Korneva" userId="e62070071816427d" providerId="LiveId" clId="{A3732161-4B5A-4A79-B9C5-37407BFD9655}" dt="2021-04-01T04:36:59.478" v="542" actId="207"/>
          <ac:spMkLst>
            <pc:docMk/>
            <pc:sldMk cId="3581652118" sldId="603"/>
            <ac:spMk id="3" creationId="{9EE5EC60-85AF-4B91-A41C-C0A430811E0B}"/>
          </ac:spMkLst>
        </pc:spChg>
      </pc:sldChg>
      <pc:sldChg chg="modSp add">
        <pc:chgData name="Evgenia Korneva" userId="e62070071816427d" providerId="LiveId" clId="{A3732161-4B5A-4A79-B9C5-37407BFD9655}" dt="2021-04-01T04:37:11.389" v="544" actId="207"/>
        <pc:sldMkLst>
          <pc:docMk/>
          <pc:sldMk cId="3548195168" sldId="604"/>
        </pc:sldMkLst>
        <pc:spChg chg="mod">
          <ac:chgData name="Evgenia Korneva" userId="e62070071816427d" providerId="LiveId" clId="{A3732161-4B5A-4A79-B9C5-37407BFD9655}" dt="2021-04-01T04:37:11.389" v="544" actId="207"/>
          <ac:spMkLst>
            <pc:docMk/>
            <pc:sldMk cId="3548195168" sldId="604"/>
            <ac:spMk id="3" creationId="{9EE5EC60-85AF-4B91-A41C-C0A430811E0B}"/>
          </ac:spMkLst>
        </pc:spChg>
      </pc:sldChg>
      <pc:sldChg chg="modSp add">
        <pc:chgData name="Evgenia Korneva" userId="e62070071816427d" providerId="LiveId" clId="{A3732161-4B5A-4A79-B9C5-37407BFD9655}" dt="2021-04-01T04:37:20.098" v="546" actId="207"/>
        <pc:sldMkLst>
          <pc:docMk/>
          <pc:sldMk cId="4238142588" sldId="605"/>
        </pc:sldMkLst>
        <pc:spChg chg="mod">
          <ac:chgData name="Evgenia Korneva" userId="e62070071816427d" providerId="LiveId" clId="{A3732161-4B5A-4A79-B9C5-37407BFD9655}" dt="2021-04-01T04:37:20.098" v="546" actId="207"/>
          <ac:spMkLst>
            <pc:docMk/>
            <pc:sldMk cId="4238142588" sldId="605"/>
            <ac:spMk id="3" creationId="{9EE5EC60-85AF-4B91-A41C-C0A430811E0B}"/>
          </ac:spMkLst>
        </pc:spChg>
      </pc:sldChg>
      <pc:sldChg chg="modSp add">
        <pc:chgData name="Evgenia Korneva" userId="e62070071816427d" providerId="LiveId" clId="{A3732161-4B5A-4A79-B9C5-37407BFD9655}" dt="2021-04-01T04:37:27.641" v="548" actId="207"/>
        <pc:sldMkLst>
          <pc:docMk/>
          <pc:sldMk cId="4163221776" sldId="606"/>
        </pc:sldMkLst>
        <pc:spChg chg="mod">
          <ac:chgData name="Evgenia Korneva" userId="e62070071816427d" providerId="LiveId" clId="{A3732161-4B5A-4A79-B9C5-37407BFD9655}" dt="2021-04-01T04:37:27.641" v="548" actId="207"/>
          <ac:spMkLst>
            <pc:docMk/>
            <pc:sldMk cId="4163221776" sldId="606"/>
            <ac:spMk id="3" creationId="{9EE5EC60-85AF-4B91-A41C-C0A430811E0B}"/>
          </ac:spMkLst>
        </pc:spChg>
      </pc:sldChg>
      <pc:sldChg chg="modSp add">
        <pc:chgData name="Evgenia Korneva" userId="e62070071816427d" providerId="LiveId" clId="{A3732161-4B5A-4A79-B9C5-37407BFD9655}" dt="2021-04-01T04:42:41.836" v="785" actId="207"/>
        <pc:sldMkLst>
          <pc:docMk/>
          <pc:sldMk cId="3004485257" sldId="607"/>
        </pc:sldMkLst>
        <pc:spChg chg="mod">
          <ac:chgData name="Evgenia Korneva" userId="e62070071816427d" providerId="LiveId" clId="{A3732161-4B5A-4A79-B9C5-37407BFD9655}" dt="2021-04-01T04:42:41.836" v="785" actId="207"/>
          <ac:spMkLst>
            <pc:docMk/>
            <pc:sldMk cId="3004485257" sldId="607"/>
            <ac:spMk id="3" creationId="{9EE5EC60-85AF-4B91-A41C-C0A430811E0B}"/>
          </ac:spMkLst>
        </pc:spChg>
      </pc:sldChg>
      <pc:sldChg chg="modSp add">
        <pc:chgData name="Evgenia Korneva" userId="e62070071816427d" providerId="LiveId" clId="{A3732161-4B5A-4A79-B9C5-37407BFD9655}" dt="2021-04-01T04:42:49.707" v="787" actId="207"/>
        <pc:sldMkLst>
          <pc:docMk/>
          <pc:sldMk cId="1054198347" sldId="608"/>
        </pc:sldMkLst>
        <pc:spChg chg="mod">
          <ac:chgData name="Evgenia Korneva" userId="e62070071816427d" providerId="LiveId" clId="{A3732161-4B5A-4A79-B9C5-37407BFD9655}" dt="2021-04-01T04:42:49.707" v="787" actId="207"/>
          <ac:spMkLst>
            <pc:docMk/>
            <pc:sldMk cId="1054198347" sldId="608"/>
            <ac:spMk id="3" creationId="{9EE5EC60-85AF-4B91-A41C-C0A430811E0B}"/>
          </ac:spMkLst>
        </pc:spChg>
      </pc:sldChg>
      <pc:sldChg chg="modSp add">
        <pc:chgData name="Evgenia Korneva" userId="e62070071816427d" providerId="LiveId" clId="{A3732161-4B5A-4A79-B9C5-37407BFD9655}" dt="2021-04-01T04:42:57.251" v="789" actId="207"/>
        <pc:sldMkLst>
          <pc:docMk/>
          <pc:sldMk cId="73485842" sldId="609"/>
        </pc:sldMkLst>
        <pc:spChg chg="mod">
          <ac:chgData name="Evgenia Korneva" userId="e62070071816427d" providerId="LiveId" clId="{A3732161-4B5A-4A79-B9C5-37407BFD9655}" dt="2021-04-01T04:42:57.251" v="789" actId="207"/>
          <ac:spMkLst>
            <pc:docMk/>
            <pc:sldMk cId="73485842" sldId="609"/>
            <ac:spMk id="3" creationId="{9EE5EC60-85AF-4B91-A41C-C0A430811E0B}"/>
          </ac:spMkLst>
        </pc:spChg>
      </pc:sldChg>
      <pc:sldChg chg="modSp add">
        <pc:chgData name="Evgenia Korneva" userId="e62070071816427d" providerId="LiveId" clId="{A3732161-4B5A-4A79-B9C5-37407BFD9655}" dt="2021-04-01T04:43:06.304" v="791" actId="207"/>
        <pc:sldMkLst>
          <pc:docMk/>
          <pc:sldMk cId="806704578" sldId="610"/>
        </pc:sldMkLst>
        <pc:spChg chg="mod">
          <ac:chgData name="Evgenia Korneva" userId="e62070071816427d" providerId="LiveId" clId="{A3732161-4B5A-4A79-B9C5-37407BFD9655}" dt="2021-04-01T04:43:06.304" v="791" actId="207"/>
          <ac:spMkLst>
            <pc:docMk/>
            <pc:sldMk cId="806704578" sldId="610"/>
            <ac:spMk id="3" creationId="{9EE5EC60-85AF-4B91-A41C-C0A430811E0B}"/>
          </ac:spMkLst>
        </pc:spChg>
      </pc:sldChg>
      <pc:sldChg chg="modSp add">
        <pc:chgData name="Evgenia Korneva" userId="e62070071816427d" providerId="LiveId" clId="{A3732161-4B5A-4A79-B9C5-37407BFD9655}" dt="2021-04-01T04:43:13.588" v="793" actId="207"/>
        <pc:sldMkLst>
          <pc:docMk/>
          <pc:sldMk cId="1851765515" sldId="611"/>
        </pc:sldMkLst>
        <pc:spChg chg="mod">
          <ac:chgData name="Evgenia Korneva" userId="e62070071816427d" providerId="LiveId" clId="{A3732161-4B5A-4A79-B9C5-37407BFD9655}" dt="2021-04-01T04:43:13.588" v="793" actId="207"/>
          <ac:spMkLst>
            <pc:docMk/>
            <pc:sldMk cId="1851765515" sldId="611"/>
            <ac:spMk id="3" creationId="{9EE5EC60-85AF-4B91-A41C-C0A430811E0B}"/>
          </ac:spMkLst>
        </pc:spChg>
      </pc:sldChg>
      <pc:sldChg chg="modSp add">
        <pc:chgData name="Evgenia Korneva" userId="e62070071816427d" providerId="LiveId" clId="{A3732161-4B5A-4A79-B9C5-37407BFD9655}" dt="2021-04-01T04:45:31.536" v="818" actId="207"/>
        <pc:sldMkLst>
          <pc:docMk/>
          <pc:sldMk cId="3489531954" sldId="612"/>
        </pc:sldMkLst>
        <pc:spChg chg="mod">
          <ac:chgData name="Evgenia Korneva" userId="e62070071816427d" providerId="LiveId" clId="{A3732161-4B5A-4A79-B9C5-37407BFD9655}" dt="2021-04-01T04:45:31.536" v="818" actId="207"/>
          <ac:spMkLst>
            <pc:docMk/>
            <pc:sldMk cId="3489531954" sldId="612"/>
            <ac:spMk id="3" creationId="{9EE5EC60-85AF-4B91-A41C-C0A430811E0B}"/>
          </ac:spMkLst>
        </pc:spChg>
      </pc:sldChg>
      <pc:sldChg chg="modSp add">
        <pc:chgData name="Evgenia Korneva" userId="e62070071816427d" providerId="LiveId" clId="{A3732161-4B5A-4A79-B9C5-37407BFD9655}" dt="2021-04-01T04:43:31.214" v="797" actId="207"/>
        <pc:sldMkLst>
          <pc:docMk/>
          <pc:sldMk cId="2311908385" sldId="613"/>
        </pc:sldMkLst>
        <pc:spChg chg="mod">
          <ac:chgData name="Evgenia Korneva" userId="e62070071816427d" providerId="LiveId" clId="{A3732161-4B5A-4A79-B9C5-37407BFD9655}" dt="2021-04-01T04:43:31.214" v="797" actId="207"/>
          <ac:spMkLst>
            <pc:docMk/>
            <pc:sldMk cId="2311908385" sldId="613"/>
            <ac:spMk id="3" creationId="{9EE5EC60-85AF-4B91-A41C-C0A430811E0B}"/>
          </ac:spMkLst>
        </pc:spChg>
      </pc:sldChg>
      <pc:sldChg chg="modSp add">
        <pc:chgData name="Evgenia Korneva" userId="e62070071816427d" providerId="LiveId" clId="{A3732161-4B5A-4A79-B9C5-37407BFD9655}" dt="2021-04-01T04:43:45.479" v="799" actId="207"/>
        <pc:sldMkLst>
          <pc:docMk/>
          <pc:sldMk cId="1670885022" sldId="614"/>
        </pc:sldMkLst>
        <pc:spChg chg="mod">
          <ac:chgData name="Evgenia Korneva" userId="e62070071816427d" providerId="LiveId" clId="{A3732161-4B5A-4A79-B9C5-37407BFD9655}" dt="2021-04-01T04:43:45.479" v="799" actId="207"/>
          <ac:spMkLst>
            <pc:docMk/>
            <pc:sldMk cId="1670885022" sldId="614"/>
            <ac:spMk id="3" creationId="{9EE5EC60-85AF-4B91-A41C-C0A430811E0B}"/>
          </ac:spMkLst>
        </pc:spChg>
      </pc:sldChg>
      <pc:sldChg chg="modSp add">
        <pc:chgData name="Evgenia Korneva" userId="e62070071816427d" providerId="LiveId" clId="{A3732161-4B5A-4A79-B9C5-37407BFD9655}" dt="2021-04-01T04:46:46.488" v="834"/>
        <pc:sldMkLst>
          <pc:docMk/>
          <pc:sldMk cId="2459001654" sldId="615"/>
        </pc:sldMkLst>
        <pc:spChg chg="mod">
          <ac:chgData name="Evgenia Korneva" userId="e62070071816427d" providerId="LiveId" clId="{A3732161-4B5A-4A79-B9C5-37407BFD9655}" dt="2021-04-01T04:46:46.488" v="834"/>
          <ac:spMkLst>
            <pc:docMk/>
            <pc:sldMk cId="2459001654" sldId="615"/>
            <ac:spMk id="3" creationId="{B5D2DA56-A5AF-4CCF-840F-F60E43D2441C}"/>
          </ac:spMkLst>
        </pc:spChg>
      </pc:sldChg>
      <pc:sldChg chg="modSp add">
        <pc:chgData name="Evgenia Korneva" userId="e62070071816427d" providerId="LiveId" clId="{A3732161-4B5A-4A79-B9C5-37407BFD9655}" dt="2021-04-01T04:46:41.219" v="833"/>
        <pc:sldMkLst>
          <pc:docMk/>
          <pc:sldMk cId="2056874671" sldId="616"/>
        </pc:sldMkLst>
        <pc:spChg chg="mod">
          <ac:chgData name="Evgenia Korneva" userId="e62070071816427d" providerId="LiveId" clId="{A3732161-4B5A-4A79-B9C5-37407BFD9655}" dt="2021-04-01T04:46:41.219" v="833"/>
          <ac:spMkLst>
            <pc:docMk/>
            <pc:sldMk cId="2056874671" sldId="616"/>
            <ac:spMk id="3" creationId="{B5D2DA56-A5AF-4CCF-840F-F60E43D2441C}"/>
          </ac:spMkLst>
        </pc:spChg>
      </pc:sldChg>
      <pc:sldChg chg="modSp add">
        <pc:chgData name="Evgenia Korneva" userId="e62070071816427d" providerId="LiveId" clId="{A3732161-4B5A-4A79-B9C5-37407BFD9655}" dt="2021-04-01T04:46:36.764" v="832"/>
        <pc:sldMkLst>
          <pc:docMk/>
          <pc:sldMk cId="766302456" sldId="617"/>
        </pc:sldMkLst>
        <pc:spChg chg="mod">
          <ac:chgData name="Evgenia Korneva" userId="e62070071816427d" providerId="LiveId" clId="{A3732161-4B5A-4A79-B9C5-37407BFD9655}" dt="2021-04-01T04:46:36.764" v="832"/>
          <ac:spMkLst>
            <pc:docMk/>
            <pc:sldMk cId="766302456" sldId="617"/>
            <ac:spMk id="3" creationId="{B5D2DA56-A5AF-4CCF-840F-F60E43D2441C}"/>
          </ac:spMkLst>
        </pc:spChg>
      </pc:sldChg>
      <pc:sldChg chg="modSp add">
        <pc:chgData name="Evgenia Korneva" userId="e62070071816427d" providerId="LiveId" clId="{A3732161-4B5A-4A79-B9C5-37407BFD9655}" dt="2021-04-01T04:46:30.350" v="831"/>
        <pc:sldMkLst>
          <pc:docMk/>
          <pc:sldMk cId="778587202" sldId="618"/>
        </pc:sldMkLst>
        <pc:spChg chg="mod">
          <ac:chgData name="Evgenia Korneva" userId="e62070071816427d" providerId="LiveId" clId="{A3732161-4B5A-4A79-B9C5-37407BFD9655}" dt="2021-04-01T04:46:30.350" v="831"/>
          <ac:spMkLst>
            <pc:docMk/>
            <pc:sldMk cId="778587202" sldId="618"/>
            <ac:spMk id="3" creationId="{B5D2DA56-A5AF-4CCF-840F-F60E43D2441C}"/>
          </ac:spMkLst>
        </pc:spChg>
      </pc:sldChg>
      <pc:sldChg chg="modSp add del">
        <pc:chgData name="Evgenia Korneva" userId="e62070071816427d" providerId="LiveId" clId="{A3732161-4B5A-4A79-B9C5-37407BFD9655}" dt="2021-04-01T04:46:19.032" v="830" actId="47"/>
        <pc:sldMkLst>
          <pc:docMk/>
          <pc:sldMk cId="2691331380" sldId="619"/>
        </pc:sldMkLst>
        <pc:spChg chg="mod">
          <ac:chgData name="Evgenia Korneva" userId="e62070071816427d" providerId="LiveId" clId="{A3732161-4B5A-4A79-B9C5-37407BFD9655}" dt="2021-04-01T04:44:47.592" v="809" actId="207"/>
          <ac:spMkLst>
            <pc:docMk/>
            <pc:sldMk cId="2691331380" sldId="619"/>
            <ac:spMk id="3" creationId="{B5D2DA56-A5AF-4CCF-840F-F60E43D2441C}"/>
          </ac:spMkLst>
        </pc:spChg>
      </pc:sldChg>
      <pc:sldChg chg="modSp add">
        <pc:chgData name="Evgenia Korneva" userId="e62070071816427d" providerId="LiveId" clId="{A3732161-4B5A-4A79-B9C5-37407BFD9655}" dt="2021-04-01T04:46:06.281" v="829" actId="20577"/>
        <pc:sldMkLst>
          <pc:docMk/>
          <pc:sldMk cId="90279981" sldId="620"/>
        </pc:sldMkLst>
        <pc:spChg chg="mod">
          <ac:chgData name="Evgenia Korneva" userId="e62070071816427d" providerId="LiveId" clId="{A3732161-4B5A-4A79-B9C5-37407BFD9655}" dt="2021-04-01T04:46:06.281" v="829" actId="20577"/>
          <ac:spMkLst>
            <pc:docMk/>
            <pc:sldMk cId="90279981" sldId="620"/>
            <ac:spMk id="3" creationId="{B5D2DA56-A5AF-4CCF-840F-F60E43D2441C}"/>
          </ac:spMkLst>
        </pc:spChg>
      </pc:sldChg>
      <pc:sldChg chg="modSp add">
        <pc:chgData name="Evgenia Korneva" userId="e62070071816427d" providerId="LiveId" clId="{A3732161-4B5A-4A79-B9C5-37407BFD9655}" dt="2021-04-01T04:47:16.504" v="837" actId="207"/>
        <pc:sldMkLst>
          <pc:docMk/>
          <pc:sldMk cId="1120717495" sldId="621"/>
        </pc:sldMkLst>
        <pc:spChg chg="mod">
          <ac:chgData name="Evgenia Korneva" userId="e62070071816427d" providerId="LiveId" clId="{A3732161-4B5A-4A79-B9C5-37407BFD9655}" dt="2021-04-01T04:47:16.504" v="837" actId="207"/>
          <ac:spMkLst>
            <pc:docMk/>
            <pc:sldMk cId="1120717495" sldId="621"/>
            <ac:spMk id="3" creationId="{B5D2DA56-A5AF-4CCF-840F-F60E43D2441C}"/>
          </ac:spMkLst>
        </pc:spChg>
      </pc:sldChg>
      <pc:sldChg chg="modSp add">
        <pc:chgData name="Evgenia Korneva" userId="e62070071816427d" providerId="LiveId" clId="{A3732161-4B5A-4A79-B9C5-37407BFD9655}" dt="2021-04-01T04:47:29.093" v="839" actId="207"/>
        <pc:sldMkLst>
          <pc:docMk/>
          <pc:sldMk cId="1343142357" sldId="622"/>
        </pc:sldMkLst>
        <pc:spChg chg="mod">
          <ac:chgData name="Evgenia Korneva" userId="e62070071816427d" providerId="LiveId" clId="{A3732161-4B5A-4A79-B9C5-37407BFD9655}" dt="2021-04-01T04:47:29.093" v="839" actId="207"/>
          <ac:spMkLst>
            <pc:docMk/>
            <pc:sldMk cId="1343142357" sldId="622"/>
            <ac:spMk id="3" creationId="{9EE5EC60-85AF-4B91-A41C-C0A430811E0B}"/>
          </ac:spMkLst>
        </pc:spChg>
      </pc:sldChg>
      <pc:sldChg chg="modSp new del mod">
        <pc:chgData name="Evgenia Korneva" userId="e62070071816427d" providerId="LiveId" clId="{A3732161-4B5A-4A79-B9C5-37407BFD9655}" dt="2021-04-01T04:49:14.401" v="928" actId="47"/>
        <pc:sldMkLst>
          <pc:docMk/>
          <pc:sldMk cId="652411649" sldId="623"/>
        </pc:sldMkLst>
        <pc:spChg chg="mod">
          <ac:chgData name="Evgenia Korneva" userId="e62070071816427d" providerId="LiveId" clId="{A3732161-4B5A-4A79-B9C5-37407BFD9655}" dt="2021-04-01T04:48:05.456" v="844" actId="20577"/>
          <ac:spMkLst>
            <pc:docMk/>
            <pc:sldMk cId="652411649" sldId="623"/>
            <ac:spMk id="2" creationId="{514D3BA7-81DE-42BA-AE1B-3BED8A1FC449}"/>
          </ac:spMkLst>
        </pc:spChg>
        <pc:spChg chg="mod">
          <ac:chgData name="Evgenia Korneva" userId="e62070071816427d" providerId="LiveId" clId="{A3732161-4B5A-4A79-B9C5-37407BFD9655}" dt="2021-04-01T04:48:35.449" v="927" actId="20577"/>
          <ac:spMkLst>
            <pc:docMk/>
            <pc:sldMk cId="652411649" sldId="623"/>
            <ac:spMk id="3" creationId="{6AB858D4-91EF-4862-BAD7-763DDEC7F132}"/>
          </ac:spMkLst>
        </pc:spChg>
      </pc:sldChg>
      <pc:sldChg chg="addSp delSp modSp new mod">
        <pc:chgData name="Evgenia Korneva" userId="e62070071816427d" providerId="LiveId" clId="{A3732161-4B5A-4A79-B9C5-37407BFD9655}" dt="2021-04-01T04:49:57.193" v="941" actId="20577"/>
        <pc:sldMkLst>
          <pc:docMk/>
          <pc:sldMk cId="1482574308" sldId="623"/>
        </pc:sldMkLst>
        <pc:spChg chg="del">
          <ac:chgData name="Evgenia Korneva" userId="e62070071816427d" providerId="LiveId" clId="{A3732161-4B5A-4A79-B9C5-37407BFD9655}" dt="2021-04-01T04:49:50.518" v="932"/>
          <ac:spMkLst>
            <pc:docMk/>
            <pc:sldMk cId="1482574308" sldId="623"/>
            <ac:spMk id="2" creationId="{08DBB0F2-353A-48AD-88B0-29F184DDC0ED}"/>
          </ac:spMkLst>
        </pc:spChg>
        <pc:spChg chg="del">
          <ac:chgData name="Evgenia Korneva" userId="e62070071816427d" providerId="LiveId" clId="{A3732161-4B5A-4A79-B9C5-37407BFD9655}" dt="2021-04-01T04:49:50.518" v="932"/>
          <ac:spMkLst>
            <pc:docMk/>
            <pc:sldMk cId="1482574308" sldId="623"/>
            <ac:spMk id="3" creationId="{99D30B5E-9E9D-4DC6-8487-A7FB459546CF}"/>
          </ac:spMkLst>
        </pc:spChg>
        <pc:spChg chg="mod">
          <ac:chgData name="Evgenia Korneva" userId="e62070071816427d" providerId="LiveId" clId="{A3732161-4B5A-4A79-B9C5-37407BFD9655}" dt="2021-04-01T04:49:53.354" v="933"/>
          <ac:spMkLst>
            <pc:docMk/>
            <pc:sldMk cId="1482574308" sldId="623"/>
            <ac:spMk id="4" creationId="{48671ACF-0091-4A84-8255-7261A8F7F03C}"/>
          </ac:spMkLst>
        </pc:spChg>
        <pc:spChg chg="mod">
          <ac:chgData name="Evgenia Korneva" userId="e62070071816427d" providerId="LiveId" clId="{A3732161-4B5A-4A79-B9C5-37407BFD9655}" dt="2021-04-01T04:49:53.354" v="933"/>
          <ac:spMkLst>
            <pc:docMk/>
            <pc:sldMk cId="1482574308" sldId="623"/>
            <ac:spMk id="5" creationId="{F1A8FCC9-0F0A-4C0A-945E-A5B3290DFC4F}"/>
          </ac:spMkLst>
        </pc:spChg>
        <pc:spChg chg="add del mod">
          <ac:chgData name="Evgenia Korneva" userId="e62070071816427d" providerId="LiveId" clId="{A3732161-4B5A-4A79-B9C5-37407BFD9655}" dt="2021-04-01T04:49:53.354" v="933"/>
          <ac:spMkLst>
            <pc:docMk/>
            <pc:sldMk cId="1482574308" sldId="623"/>
            <ac:spMk id="6" creationId="{AB12F730-F9F6-4D84-87AB-FA9A0CE639F8}"/>
          </ac:spMkLst>
        </pc:spChg>
        <pc:spChg chg="add del mod">
          <ac:chgData name="Evgenia Korneva" userId="e62070071816427d" providerId="LiveId" clId="{A3732161-4B5A-4A79-B9C5-37407BFD9655}" dt="2021-04-01T04:49:53.354" v="933"/>
          <ac:spMkLst>
            <pc:docMk/>
            <pc:sldMk cId="1482574308" sldId="623"/>
            <ac:spMk id="7" creationId="{193EDC31-52E5-4FE7-85BB-FC019CDD85C0}"/>
          </ac:spMkLst>
        </pc:spChg>
        <pc:spChg chg="add mod">
          <ac:chgData name="Evgenia Korneva" userId="e62070071816427d" providerId="LiveId" clId="{A3732161-4B5A-4A79-B9C5-37407BFD9655}" dt="2021-04-01T04:49:57.193" v="941" actId="20577"/>
          <ac:spMkLst>
            <pc:docMk/>
            <pc:sldMk cId="1482574308" sldId="623"/>
            <ac:spMk id="8" creationId="{7B18C314-91D6-44CE-AB51-C310D7C9FB8C}"/>
          </ac:spMkLst>
        </pc:spChg>
        <pc:spChg chg="add mod">
          <ac:chgData name="Evgenia Korneva" userId="e62070071816427d" providerId="LiveId" clId="{A3732161-4B5A-4A79-B9C5-37407BFD9655}" dt="2021-04-01T04:49:53.354" v="933"/>
          <ac:spMkLst>
            <pc:docMk/>
            <pc:sldMk cId="1482574308" sldId="623"/>
            <ac:spMk id="9" creationId="{42933B80-49D6-4D07-B9FF-1FF1426F63FC}"/>
          </ac:spMkLst>
        </pc:spChg>
      </pc:sldChg>
      <pc:sldChg chg="addSp delSp modSp new mod">
        <pc:chgData name="Evgenia Korneva" userId="e62070071816427d" providerId="LiveId" clId="{A3732161-4B5A-4A79-B9C5-37407BFD9655}" dt="2021-04-01T04:57:06.464" v="1466" actId="5793"/>
        <pc:sldMkLst>
          <pc:docMk/>
          <pc:sldMk cId="2546508600" sldId="624"/>
        </pc:sldMkLst>
        <pc:spChg chg="del">
          <ac:chgData name="Evgenia Korneva" userId="e62070071816427d" providerId="LiveId" clId="{A3732161-4B5A-4A79-B9C5-37407BFD9655}" dt="2021-04-01T04:50:07.016" v="945"/>
          <ac:spMkLst>
            <pc:docMk/>
            <pc:sldMk cId="2546508600" sldId="624"/>
            <ac:spMk id="2" creationId="{2CC5A182-2A63-497B-9417-3DCE72ECC4F3}"/>
          </ac:spMkLst>
        </pc:spChg>
        <pc:spChg chg="del">
          <ac:chgData name="Evgenia Korneva" userId="e62070071816427d" providerId="LiveId" clId="{A3732161-4B5A-4A79-B9C5-37407BFD9655}" dt="2021-04-01T04:50:07.016" v="945"/>
          <ac:spMkLst>
            <pc:docMk/>
            <pc:sldMk cId="2546508600" sldId="624"/>
            <ac:spMk id="3" creationId="{60D7B406-1F4F-42F8-B9C9-886CBE7E503D}"/>
          </ac:spMkLst>
        </pc:spChg>
        <pc:spChg chg="mod">
          <ac:chgData name="Evgenia Korneva" userId="e62070071816427d" providerId="LiveId" clId="{A3732161-4B5A-4A79-B9C5-37407BFD9655}" dt="2021-04-01T04:50:07.016" v="945"/>
          <ac:spMkLst>
            <pc:docMk/>
            <pc:sldMk cId="2546508600" sldId="624"/>
            <ac:spMk id="4" creationId="{2A0C4DF9-A7FB-42BD-8E0C-A1945400D4F6}"/>
          </ac:spMkLst>
        </pc:spChg>
        <pc:spChg chg="mod">
          <ac:chgData name="Evgenia Korneva" userId="e62070071816427d" providerId="LiveId" clId="{A3732161-4B5A-4A79-B9C5-37407BFD9655}" dt="2021-04-01T04:50:07.016" v="945"/>
          <ac:spMkLst>
            <pc:docMk/>
            <pc:sldMk cId="2546508600" sldId="624"/>
            <ac:spMk id="5" creationId="{3DF2D9F3-ACB1-4722-8152-EFCBC945C479}"/>
          </ac:spMkLst>
        </pc:spChg>
        <pc:spChg chg="add mod">
          <ac:chgData name="Evgenia Korneva" userId="e62070071816427d" providerId="LiveId" clId="{A3732161-4B5A-4A79-B9C5-37407BFD9655}" dt="2021-04-01T04:57:06.464" v="1466" actId="5793"/>
          <ac:spMkLst>
            <pc:docMk/>
            <pc:sldMk cId="2546508600" sldId="624"/>
            <ac:spMk id="6" creationId="{10928E10-C6A7-42FA-8501-08F2EF15F22A}"/>
          </ac:spMkLst>
        </pc:spChg>
        <pc:spChg chg="add mod">
          <ac:chgData name="Evgenia Korneva" userId="e62070071816427d" providerId="LiveId" clId="{A3732161-4B5A-4A79-B9C5-37407BFD9655}" dt="2021-04-01T04:56:49.258" v="1460" actId="14100"/>
          <ac:spMkLst>
            <pc:docMk/>
            <pc:sldMk cId="2546508600" sldId="624"/>
            <ac:spMk id="7" creationId="{8DCF2D2F-D1D9-4854-8B1B-F9D23E8220B5}"/>
          </ac:spMkLst>
        </pc:spChg>
      </pc:sldChg>
      <pc:sldChg chg="new del">
        <pc:chgData name="Evgenia Korneva" userId="e62070071816427d" providerId="LiveId" clId="{A3732161-4B5A-4A79-B9C5-37407BFD9655}" dt="2021-04-01T04:50:04.196" v="944" actId="680"/>
        <pc:sldMkLst>
          <pc:docMk/>
          <pc:sldMk cId="505295171" sldId="625"/>
        </pc:sldMkLst>
      </pc:sldChg>
      <pc:sldChg chg="modSp add mod">
        <pc:chgData name="Evgenia Korneva" userId="e62070071816427d" providerId="LiveId" clId="{A3732161-4B5A-4A79-B9C5-37407BFD9655}" dt="2021-04-01T04:58:51.646" v="1544" actId="20577"/>
        <pc:sldMkLst>
          <pc:docMk/>
          <pc:sldMk cId="667006798" sldId="625"/>
        </pc:sldMkLst>
        <pc:spChg chg="mod">
          <ac:chgData name="Evgenia Korneva" userId="e62070071816427d" providerId="LiveId" clId="{A3732161-4B5A-4A79-B9C5-37407BFD9655}" dt="2021-04-01T04:57:16.863" v="1475" actId="20577"/>
          <ac:spMkLst>
            <pc:docMk/>
            <pc:sldMk cId="667006798" sldId="625"/>
            <ac:spMk id="6" creationId="{10928E10-C6A7-42FA-8501-08F2EF15F22A}"/>
          </ac:spMkLst>
        </pc:spChg>
        <pc:spChg chg="mod">
          <ac:chgData name="Evgenia Korneva" userId="e62070071816427d" providerId="LiveId" clId="{A3732161-4B5A-4A79-B9C5-37407BFD9655}" dt="2021-04-01T04:58:51.646" v="1544" actId="20577"/>
          <ac:spMkLst>
            <pc:docMk/>
            <pc:sldMk cId="667006798" sldId="625"/>
            <ac:spMk id="7" creationId="{8DCF2D2F-D1D9-4854-8B1B-F9D23E8220B5}"/>
          </ac:spMkLst>
        </pc:spChg>
      </pc:sldChg>
      <pc:sldChg chg="addSp delSp modSp new del mod">
        <pc:chgData name="Evgenia Korneva" userId="e62070071816427d" providerId="LiveId" clId="{A3732161-4B5A-4A79-B9C5-37407BFD9655}" dt="2021-04-01T06:18:13.873" v="1603" actId="47"/>
        <pc:sldMkLst>
          <pc:docMk/>
          <pc:sldMk cId="3563829999" sldId="626"/>
        </pc:sldMkLst>
        <pc:spChg chg="del">
          <ac:chgData name="Evgenia Korneva" userId="e62070071816427d" providerId="LiveId" clId="{A3732161-4B5A-4A79-B9C5-37407BFD9655}" dt="2021-04-01T06:14:05.878" v="1546"/>
          <ac:spMkLst>
            <pc:docMk/>
            <pc:sldMk cId="3563829999" sldId="626"/>
            <ac:spMk id="2" creationId="{16B23C0E-CD65-4151-AF40-6D1EAD4DD1A7}"/>
          </ac:spMkLst>
        </pc:spChg>
        <pc:spChg chg="del">
          <ac:chgData name="Evgenia Korneva" userId="e62070071816427d" providerId="LiveId" clId="{A3732161-4B5A-4A79-B9C5-37407BFD9655}" dt="2021-04-01T06:14:05.878" v="1546"/>
          <ac:spMkLst>
            <pc:docMk/>
            <pc:sldMk cId="3563829999" sldId="626"/>
            <ac:spMk id="3" creationId="{CE0DAE39-9631-4234-A8FC-0F88DA14BD8B}"/>
          </ac:spMkLst>
        </pc:spChg>
        <pc:spChg chg="mod">
          <ac:chgData name="Evgenia Korneva" userId="e62070071816427d" providerId="LiveId" clId="{A3732161-4B5A-4A79-B9C5-37407BFD9655}" dt="2021-04-01T06:14:05.878" v="1546"/>
          <ac:spMkLst>
            <pc:docMk/>
            <pc:sldMk cId="3563829999" sldId="626"/>
            <ac:spMk id="4" creationId="{C3A62D4F-23F6-47EB-BFB2-E6014547F8B7}"/>
          </ac:spMkLst>
        </pc:spChg>
        <pc:spChg chg="mod">
          <ac:chgData name="Evgenia Korneva" userId="e62070071816427d" providerId="LiveId" clId="{A3732161-4B5A-4A79-B9C5-37407BFD9655}" dt="2021-04-01T06:14:05.878" v="1546"/>
          <ac:spMkLst>
            <pc:docMk/>
            <pc:sldMk cId="3563829999" sldId="626"/>
            <ac:spMk id="5" creationId="{179A82F6-9719-44F8-9400-68A8C0EAEC07}"/>
          </ac:spMkLst>
        </pc:spChg>
        <pc:spChg chg="add mod">
          <ac:chgData name="Evgenia Korneva" userId="e62070071816427d" providerId="LiveId" clId="{A3732161-4B5A-4A79-B9C5-37407BFD9655}" dt="2021-04-01T06:14:05.878" v="1546"/>
          <ac:spMkLst>
            <pc:docMk/>
            <pc:sldMk cId="3563829999" sldId="626"/>
            <ac:spMk id="6" creationId="{A658B23C-7421-4ECA-9B36-573A399F23DE}"/>
          </ac:spMkLst>
        </pc:spChg>
        <pc:spChg chg="add mod">
          <ac:chgData name="Evgenia Korneva" userId="e62070071816427d" providerId="LiveId" clId="{A3732161-4B5A-4A79-B9C5-37407BFD9655}" dt="2021-04-01T06:16:16.460" v="1602" actId="20577"/>
          <ac:spMkLst>
            <pc:docMk/>
            <pc:sldMk cId="3563829999" sldId="626"/>
            <ac:spMk id="7" creationId="{4DDC1883-C77B-4696-82D6-F3FC975A6BAB}"/>
          </ac:spMkLst>
        </pc:spChg>
      </pc:sldChg>
      <pc:sldChg chg="addSp delSp modSp new mod">
        <pc:chgData name="Evgenia Korneva" userId="e62070071816427d" providerId="LiveId" clId="{A3732161-4B5A-4A79-B9C5-37407BFD9655}" dt="2021-04-01T13:36:22.612" v="3502" actId="20577"/>
        <pc:sldMkLst>
          <pc:docMk/>
          <pc:sldMk cId="4062356599" sldId="626"/>
        </pc:sldMkLst>
        <pc:spChg chg="del">
          <ac:chgData name="Evgenia Korneva" userId="e62070071816427d" providerId="LiveId" clId="{A3732161-4B5A-4A79-B9C5-37407BFD9655}" dt="2021-04-01T06:20:38.493" v="1605"/>
          <ac:spMkLst>
            <pc:docMk/>
            <pc:sldMk cId="4062356599" sldId="626"/>
            <ac:spMk id="2" creationId="{2E0283C4-7510-4C7E-98F6-213343E11F25}"/>
          </ac:spMkLst>
        </pc:spChg>
        <pc:spChg chg="del">
          <ac:chgData name="Evgenia Korneva" userId="e62070071816427d" providerId="LiveId" clId="{A3732161-4B5A-4A79-B9C5-37407BFD9655}" dt="2021-04-01T06:20:38.493" v="1605"/>
          <ac:spMkLst>
            <pc:docMk/>
            <pc:sldMk cId="4062356599" sldId="626"/>
            <ac:spMk id="3" creationId="{8BE4A20B-9B0A-4849-AFC7-864A67D8DDD7}"/>
          </ac:spMkLst>
        </pc:spChg>
        <pc:spChg chg="mod">
          <ac:chgData name="Evgenia Korneva" userId="e62070071816427d" providerId="LiveId" clId="{A3732161-4B5A-4A79-B9C5-37407BFD9655}" dt="2021-04-01T06:20:38.493" v="1605"/>
          <ac:spMkLst>
            <pc:docMk/>
            <pc:sldMk cId="4062356599" sldId="626"/>
            <ac:spMk id="4" creationId="{D65DB631-52E3-49DD-A251-E1BD54538667}"/>
          </ac:spMkLst>
        </pc:spChg>
        <pc:spChg chg="mod">
          <ac:chgData name="Evgenia Korneva" userId="e62070071816427d" providerId="LiveId" clId="{A3732161-4B5A-4A79-B9C5-37407BFD9655}" dt="2021-04-01T06:20:38.493" v="1605"/>
          <ac:spMkLst>
            <pc:docMk/>
            <pc:sldMk cId="4062356599" sldId="626"/>
            <ac:spMk id="5" creationId="{6CA491A7-CBF9-422B-98A1-9A262AA52088}"/>
          </ac:spMkLst>
        </pc:spChg>
        <pc:spChg chg="add mod">
          <ac:chgData name="Evgenia Korneva" userId="e62070071816427d" providerId="LiveId" clId="{A3732161-4B5A-4A79-B9C5-37407BFD9655}" dt="2021-04-01T06:20:41.310" v="1616" actId="20577"/>
          <ac:spMkLst>
            <pc:docMk/>
            <pc:sldMk cId="4062356599" sldId="626"/>
            <ac:spMk id="6" creationId="{76761546-EAA5-4063-8A3F-58532923E158}"/>
          </ac:spMkLst>
        </pc:spChg>
        <pc:spChg chg="add del mod">
          <ac:chgData name="Evgenia Korneva" userId="e62070071816427d" providerId="LiveId" clId="{A3732161-4B5A-4A79-B9C5-37407BFD9655}" dt="2021-04-01T06:20:42.944" v="1617"/>
          <ac:spMkLst>
            <pc:docMk/>
            <pc:sldMk cId="4062356599" sldId="626"/>
            <ac:spMk id="7" creationId="{F226892C-EBB0-4B8C-BB52-594914913F48}"/>
          </ac:spMkLst>
        </pc:spChg>
        <pc:spChg chg="add del mod">
          <ac:chgData name="Evgenia Korneva" userId="e62070071816427d" providerId="LiveId" clId="{A3732161-4B5A-4A79-B9C5-37407BFD9655}" dt="2021-04-01T06:20:44.589" v="1618" actId="21"/>
          <ac:spMkLst>
            <pc:docMk/>
            <pc:sldMk cId="4062356599" sldId="626"/>
            <ac:spMk id="8" creationId="{50D789F3-EA73-46E7-8F76-C2E1DF0B993F}"/>
          </ac:spMkLst>
        </pc:spChg>
        <pc:spChg chg="add mod">
          <ac:chgData name="Evgenia Korneva" userId="e62070071816427d" providerId="LiveId" clId="{A3732161-4B5A-4A79-B9C5-37407BFD9655}" dt="2021-04-01T13:36:22.612" v="3502" actId="20577"/>
          <ac:spMkLst>
            <pc:docMk/>
            <pc:sldMk cId="4062356599" sldId="626"/>
            <ac:spMk id="9" creationId="{6570EF4A-7B1C-44C9-B9BD-2A201299C4BF}"/>
          </ac:spMkLst>
        </pc:spChg>
        <pc:spChg chg="add del mod">
          <ac:chgData name="Evgenia Korneva" userId="e62070071816427d" providerId="LiveId" clId="{A3732161-4B5A-4A79-B9C5-37407BFD9655}" dt="2021-04-01T06:30:13.418" v="2035"/>
          <ac:spMkLst>
            <pc:docMk/>
            <pc:sldMk cId="4062356599" sldId="626"/>
            <ac:spMk id="10" creationId="{53709146-229A-4987-985B-DAD9AAF12574}"/>
          </ac:spMkLst>
        </pc:spChg>
      </pc:sldChg>
      <pc:sldChg chg="modSp add mod ord">
        <pc:chgData name="Evgenia Korneva" userId="e62070071816427d" providerId="LiveId" clId="{A3732161-4B5A-4A79-B9C5-37407BFD9655}" dt="2021-04-01T06:27:21.491" v="2000" actId="122"/>
        <pc:sldMkLst>
          <pc:docMk/>
          <pc:sldMk cId="3189038503" sldId="627"/>
        </pc:sldMkLst>
        <pc:spChg chg="mod">
          <ac:chgData name="Evgenia Korneva" userId="e62070071816427d" providerId="LiveId" clId="{A3732161-4B5A-4A79-B9C5-37407BFD9655}" dt="2021-04-01T06:27:21.491" v="2000" actId="122"/>
          <ac:spMkLst>
            <pc:docMk/>
            <pc:sldMk cId="3189038503" sldId="627"/>
            <ac:spMk id="9" creationId="{6570EF4A-7B1C-44C9-B9BD-2A201299C4BF}"/>
          </ac:spMkLst>
        </pc:spChg>
      </pc:sldChg>
      <pc:sldChg chg="modSp add">
        <pc:chgData name="Evgenia Korneva" userId="e62070071816427d" providerId="LiveId" clId="{A3732161-4B5A-4A79-B9C5-37407BFD9655}" dt="2021-04-01T06:27:52.701" v="2004" actId="207"/>
        <pc:sldMkLst>
          <pc:docMk/>
          <pc:sldMk cId="1869259689" sldId="628"/>
        </pc:sldMkLst>
        <pc:spChg chg="mod">
          <ac:chgData name="Evgenia Korneva" userId="e62070071816427d" providerId="LiveId" clId="{A3732161-4B5A-4A79-B9C5-37407BFD9655}" dt="2021-04-01T06:27:52.701" v="2004" actId="207"/>
          <ac:spMkLst>
            <pc:docMk/>
            <pc:sldMk cId="1869259689" sldId="628"/>
            <ac:spMk id="9" creationId="{6570EF4A-7B1C-44C9-B9BD-2A201299C4BF}"/>
          </ac:spMkLst>
        </pc:spChg>
      </pc:sldChg>
      <pc:sldChg chg="modSp add">
        <pc:chgData name="Evgenia Korneva" userId="e62070071816427d" providerId="LiveId" clId="{A3732161-4B5A-4A79-B9C5-37407BFD9655}" dt="2021-04-01T06:28:05.624" v="2007" actId="207"/>
        <pc:sldMkLst>
          <pc:docMk/>
          <pc:sldMk cId="1671050513" sldId="629"/>
        </pc:sldMkLst>
        <pc:spChg chg="mod">
          <ac:chgData name="Evgenia Korneva" userId="e62070071816427d" providerId="LiveId" clId="{A3732161-4B5A-4A79-B9C5-37407BFD9655}" dt="2021-04-01T06:28:05.624" v="2007" actId="207"/>
          <ac:spMkLst>
            <pc:docMk/>
            <pc:sldMk cId="1671050513" sldId="629"/>
            <ac:spMk id="9" creationId="{6570EF4A-7B1C-44C9-B9BD-2A201299C4BF}"/>
          </ac:spMkLst>
        </pc:spChg>
      </pc:sldChg>
      <pc:sldChg chg="modSp add">
        <pc:chgData name="Evgenia Korneva" userId="e62070071816427d" providerId="LiveId" clId="{A3732161-4B5A-4A79-B9C5-37407BFD9655}" dt="2021-04-01T06:28:19.353" v="2009" actId="207"/>
        <pc:sldMkLst>
          <pc:docMk/>
          <pc:sldMk cId="2223738171" sldId="630"/>
        </pc:sldMkLst>
        <pc:spChg chg="mod">
          <ac:chgData name="Evgenia Korneva" userId="e62070071816427d" providerId="LiveId" clId="{A3732161-4B5A-4A79-B9C5-37407BFD9655}" dt="2021-04-01T06:28:19.353" v="2009" actId="207"/>
          <ac:spMkLst>
            <pc:docMk/>
            <pc:sldMk cId="2223738171" sldId="630"/>
            <ac:spMk id="9" creationId="{6570EF4A-7B1C-44C9-B9BD-2A201299C4BF}"/>
          </ac:spMkLst>
        </pc:spChg>
      </pc:sldChg>
      <pc:sldChg chg="modSp add">
        <pc:chgData name="Evgenia Korneva" userId="e62070071816427d" providerId="LiveId" clId="{A3732161-4B5A-4A79-B9C5-37407BFD9655}" dt="2021-04-01T06:28:25.893" v="2011" actId="207"/>
        <pc:sldMkLst>
          <pc:docMk/>
          <pc:sldMk cId="2278599414" sldId="631"/>
        </pc:sldMkLst>
        <pc:spChg chg="mod">
          <ac:chgData name="Evgenia Korneva" userId="e62070071816427d" providerId="LiveId" clId="{A3732161-4B5A-4A79-B9C5-37407BFD9655}" dt="2021-04-01T06:28:25.893" v="2011" actId="207"/>
          <ac:spMkLst>
            <pc:docMk/>
            <pc:sldMk cId="2278599414" sldId="631"/>
            <ac:spMk id="9" creationId="{6570EF4A-7B1C-44C9-B9BD-2A201299C4BF}"/>
          </ac:spMkLst>
        </pc:spChg>
      </pc:sldChg>
      <pc:sldChg chg="modSp add">
        <pc:chgData name="Evgenia Korneva" userId="e62070071816427d" providerId="LiveId" clId="{A3732161-4B5A-4A79-B9C5-37407BFD9655}" dt="2021-04-01T06:28:33.222" v="2013" actId="207"/>
        <pc:sldMkLst>
          <pc:docMk/>
          <pc:sldMk cId="4038851107" sldId="632"/>
        </pc:sldMkLst>
        <pc:spChg chg="mod">
          <ac:chgData name="Evgenia Korneva" userId="e62070071816427d" providerId="LiveId" clId="{A3732161-4B5A-4A79-B9C5-37407BFD9655}" dt="2021-04-01T06:28:33.222" v="2013" actId="207"/>
          <ac:spMkLst>
            <pc:docMk/>
            <pc:sldMk cId="4038851107" sldId="632"/>
            <ac:spMk id="9" creationId="{6570EF4A-7B1C-44C9-B9BD-2A201299C4BF}"/>
          </ac:spMkLst>
        </pc:spChg>
      </pc:sldChg>
      <pc:sldChg chg="modSp add">
        <pc:chgData name="Evgenia Korneva" userId="e62070071816427d" providerId="LiveId" clId="{A3732161-4B5A-4A79-B9C5-37407BFD9655}" dt="2021-04-01T13:36:03.813" v="3496" actId="20577"/>
        <pc:sldMkLst>
          <pc:docMk/>
          <pc:sldMk cId="646748570" sldId="633"/>
        </pc:sldMkLst>
        <pc:spChg chg="mod">
          <ac:chgData name="Evgenia Korneva" userId="e62070071816427d" providerId="LiveId" clId="{A3732161-4B5A-4A79-B9C5-37407BFD9655}" dt="2021-04-01T13:36:03.813" v="3496" actId="20577"/>
          <ac:spMkLst>
            <pc:docMk/>
            <pc:sldMk cId="646748570" sldId="633"/>
            <ac:spMk id="9" creationId="{6570EF4A-7B1C-44C9-B9BD-2A201299C4BF}"/>
          </ac:spMkLst>
        </pc:spChg>
      </pc:sldChg>
      <pc:sldChg chg="modSp add">
        <pc:chgData name="Evgenia Korneva" userId="e62070071816427d" providerId="LiveId" clId="{A3732161-4B5A-4A79-B9C5-37407BFD9655}" dt="2021-04-01T13:35:58.419" v="3495" actId="20577"/>
        <pc:sldMkLst>
          <pc:docMk/>
          <pc:sldMk cId="879683001" sldId="634"/>
        </pc:sldMkLst>
        <pc:spChg chg="mod">
          <ac:chgData name="Evgenia Korneva" userId="e62070071816427d" providerId="LiveId" clId="{A3732161-4B5A-4A79-B9C5-37407BFD9655}" dt="2021-04-01T13:35:58.419" v="3495" actId="20577"/>
          <ac:spMkLst>
            <pc:docMk/>
            <pc:sldMk cId="879683001" sldId="634"/>
            <ac:spMk id="9" creationId="{6570EF4A-7B1C-44C9-B9BD-2A201299C4BF}"/>
          </ac:spMkLst>
        </pc:spChg>
      </pc:sldChg>
      <pc:sldChg chg="modSp add">
        <pc:chgData name="Evgenia Korneva" userId="e62070071816427d" providerId="LiveId" clId="{A3732161-4B5A-4A79-B9C5-37407BFD9655}" dt="2021-04-01T06:28:58.688" v="2019" actId="207"/>
        <pc:sldMkLst>
          <pc:docMk/>
          <pc:sldMk cId="470046901" sldId="635"/>
        </pc:sldMkLst>
        <pc:spChg chg="mod">
          <ac:chgData name="Evgenia Korneva" userId="e62070071816427d" providerId="LiveId" clId="{A3732161-4B5A-4A79-B9C5-37407BFD9655}" dt="2021-04-01T06:28:58.688" v="2019" actId="207"/>
          <ac:spMkLst>
            <pc:docMk/>
            <pc:sldMk cId="470046901" sldId="635"/>
            <ac:spMk id="9" creationId="{6570EF4A-7B1C-44C9-B9BD-2A201299C4BF}"/>
          </ac:spMkLst>
        </pc:spChg>
      </pc:sldChg>
      <pc:sldChg chg="modSp add">
        <pc:chgData name="Evgenia Korneva" userId="e62070071816427d" providerId="LiveId" clId="{A3732161-4B5A-4A79-B9C5-37407BFD9655}" dt="2021-04-01T06:29:09.128" v="2021" actId="207"/>
        <pc:sldMkLst>
          <pc:docMk/>
          <pc:sldMk cId="3230360126" sldId="636"/>
        </pc:sldMkLst>
        <pc:spChg chg="mod">
          <ac:chgData name="Evgenia Korneva" userId="e62070071816427d" providerId="LiveId" clId="{A3732161-4B5A-4A79-B9C5-37407BFD9655}" dt="2021-04-01T06:29:09.128" v="2021" actId="207"/>
          <ac:spMkLst>
            <pc:docMk/>
            <pc:sldMk cId="3230360126" sldId="636"/>
            <ac:spMk id="9" creationId="{6570EF4A-7B1C-44C9-B9BD-2A201299C4BF}"/>
          </ac:spMkLst>
        </pc:spChg>
      </pc:sldChg>
      <pc:sldChg chg="modSp add">
        <pc:chgData name="Evgenia Korneva" userId="e62070071816427d" providerId="LiveId" clId="{A3732161-4B5A-4A79-B9C5-37407BFD9655}" dt="2021-04-01T06:29:17.407" v="2023" actId="207"/>
        <pc:sldMkLst>
          <pc:docMk/>
          <pc:sldMk cId="2577789749" sldId="637"/>
        </pc:sldMkLst>
        <pc:spChg chg="mod">
          <ac:chgData name="Evgenia Korneva" userId="e62070071816427d" providerId="LiveId" clId="{A3732161-4B5A-4A79-B9C5-37407BFD9655}" dt="2021-04-01T06:29:17.407" v="2023" actId="207"/>
          <ac:spMkLst>
            <pc:docMk/>
            <pc:sldMk cId="2577789749" sldId="637"/>
            <ac:spMk id="9" creationId="{6570EF4A-7B1C-44C9-B9BD-2A201299C4BF}"/>
          </ac:spMkLst>
        </pc:spChg>
      </pc:sldChg>
      <pc:sldChg chg="modSp add">
        <pc:chgData name="Evgenia Korneva" userId="e62070071816427d" providerId="LiveId" clId="{A3732161-4B5A-4A79-B9C5-37407BFD9655}" dt="2021-04-01T06:29:25.998" v="2025" actId="207"/>
        <pc:sldMkLst>
          <pc:docMk/>
          <pc:sldMk cId="1661158174" sldId="638"/>
        </pc:sldMkLst>
        <pc:spChg chg="mod">
          <ac:chgData name="Evgenia Korneva" userId="e62070071816427d" providerId="LiveId" clId="{A3732161-4B5A-4A79-B9C5-37407BFD9655}" dt="2021-04-01T06:29:25.998" v="2025" actId="207"/>
          <ac:spMkLst>
            <pc:docMk/>
            <pc:sldMk cId="1661158174" sldId="638"/>
            <ac:spMk id="9" creationId="{6570EF4A-7B1C-44C9-B9BD-2A201299C4BF}"/>
          </ac:spMkLst>
        </pc:spChg>
      </pc:sldChg>
      <pc:sldChg chg="modSp add">
        <pc:chgData name="Evgenia Korneva" userId="e62070071816427d" providerId="LiveId" clId="{A3732161-4B5A-4A79-B9C5-37407BFD9655}" dt="2021-04-01T06:29:47.626" v="2027" actId="207"/>
        <pc:sldMkLst>
          <pc:docMk/>
          <pc:sldMk cId="1571549349" sldId="639"/>
        </pc:sldMkLst>
        <pc:spChg chg="mod">
          <ac:chgData name="Evgenia Korneva" userId="e62070071816427d" providerId="LiveId" clId="{A3732161-4B5A-4A79-B9C5-37407BFD9655}" dt="2021-04-01T06:29:47.626" v="2027" actId="207"/>
          <ac:spMkLst>
            <pc:docMk/>
            <pc:sldMk cId="1571549349" sldId="639"/>
            <ac:spMk id="7" creationId="{8DCF2D2F-D1D9-4854-8B1B-F9D23E8220B5}"/>
          </ac:spMkLst>
        </pc:spChg>
      </pc:sldChg>
      <pc:sldChg chg="modSp add">
        <pc:chgData name="Evgenia Korneva" userId="e62070071816427d" providerId="LiveId" clId="{A3732161-4B5A-4A79-B9C5-37407BFD9655}" dt="2021-04-01T06:29:55.004" v="2029" actId="207"/>
        <pc:sldMkLst>
          <pc:docMk/>
          <pc:sldMk cId="256548929" sldId="640"/>
        </pc:sldMkLst>
        <pc:spChg chg="mod">
          <ac:chgData name="Evgenia Korneva" userId="e62070071816427d" providerId="LiveId" clId="{A3732161-4B5A-4A79-B9C5-37407BFD9655}" dt="2021-04-01T06:29:55.004" v="2029" actId="207"/>
          <ac:spMkLst>
            <pc:docMk/>
            <pc:sldMk cId="256548929" sldId="640"/>
            <ac:spMk id="7" creationId="{8DCF2D2F-D1D9-4854-8B1B-F9D23E8220B5}"/>
          </ac:spMkLst>
        </pc:spChg>
      </pc:sldChg>
      <pc:sldChg chg="modSp add">
        <pc:chgData name="Evgenia Korneva" userId="e62070071816427d" providerId="LiveId" clId="{A3732161-4B5A-4A79-B9C5-37407BFD9655}" dt="2021-04-01T06:30:01.461" v="2031" actId="207"/>
        <pc:sldMkLst>
          <pc:docMk/>
          <pc:sldMk cId="273331735" sldId="641"/>
        </pc:sldMkLst>
        <pc:spChg chg="mod">
          <ac:chgData name="Evgenia Korneva" userId="e62070071816427d" providerId="LiveId" clId="{A3732161-4B5A-4A79-B9C5-37407BFD9655}" dt="2021-04-01T06:30:01.461" v="2031" actId="207"/>
          <ac:spMkLst>
            <pc:docMk/>
            <pc:sldMk cId="273331735" sldId="641"/>
            <ac:spMk id="7" creationId="{8DCF2D2F-D1D9-4854-8B1B-F9D23E8220B5}"/>
          </ac:spMkLst>
        </pc:spChg>
      </pc:sldChg>
      <pc:sldChg chg="modSp add">
        <pc:chgData name="Evgenia Korneva" userId="e62070071816427d" providerId="LiveId" clId="{A3732161-4B5A-4A79-B9C5-37407BFD9655}" dt="2021-04-01T06:30:09.153" v="2033" actId="207"/>
        <pc:sldMkLst>
          <pc:docMk/>
          <pc:sldMk cId="983798108" sldId="642"/>
        </pc:sldMkLst>
        <pc:spChg chg="mod">
          <ac:chgData name="Evgenia Korneva" userId="e62070071816427d" providerId="LiveId" clId="{A3732161-4B5A-4A79-B9C5-37407BFD9655}" dt="2021-04-01T06:30:09.153" v="2033" actId="207"/>
          <ac:spMkLst>
            <pc:docMk/>
            <pc:sldMk cId="983798108" sldId="642"/>
            <ac:spMk id="7" creationId="{8DCF2D2F-D1D9-4854-8B1B-F9D23E8220B5}"/>
          </ac:spMkLst>
        </pc:spChg>
      </pc:sldChg>
      <pc:sldChg chg="modSp add">
        <pc:chgData name="Evgenia Korneva" userId="e62070071816427d" providerId="LiveId" clId="{A3732161-4B5A-4A79-B9C5-37407BFD9655}" dt="2021-04-01T06:30:20.176" v="2037" actId="207"/>
        <pc:sldMkLst>
          <pc:docMk/>
          <pc:sldMk cId="3907769928" sldId="643"/>
        </pc:sldMkLst>
        <pc:spChg chg="mod">
          <ac:chgData name="Evgenia Korneva" userId="e62070071816427d" providerId="LiveId" clId="{A3732161-4B5A-4A79-B9C5-37407BFD9655}" dt="2021-04-01T06:30:20.176" v="2037" actId="207"/>
          <ac:spMkLst>
            <pc:docMk/>
            <pc:sldMk cId="3907769928" sldId="643"/>
            <ac:spMk id="7" creationId="{8DCF2D2F-D1D9-4854-8B1B-F9D23E8220B5}"/>
          </ac:spMkLst>
        </pc:spChg>
      </pc:sldChg>
      <pc:sldChg chg="modSp add">
        <pc:chgData name="Evgenia Korneva" userId="e62070071816427d" providerId="LiveId" clId="{A3732161-4B5A-4A79-B9C5-37407BFD9655}" dt="2021-04-01T06:30:27.936" v="2039" actId="207"/>
        <pc:sldMkLst>
          <pc:docMk/>
          <pc:sldMk cId="17095801" sldId="644"/>
        </pc:sldMkLst>
        <pc:spChg chg="mod">
          <ac:chgData name="Evgenia Korneva" userId="e62070071816427d" providerId="LiveId" clId="{A3732161-4B5A-4A79-B9C5-37407BFD9655}" dt="2021-04-01T06:30:27.936" v="2039" actId="207"/>
          <ac:spMkLst>
            <pc:docMk/>
            <pc:sldMk cId="17095801" sldId="644"/>
            <ac:spMk id="7" creationId="{8DCF2D2F-D1D9-4854-8B1B-F9D23E8220B5}"/>
          </ac:spMkLst>
        </pc:spChg>
      </pc:sldChg>
      <pc:sldChg chg="modSp add">
        <pc:chgData name="Evgenia Korneva" userId="e62070071816427d" providerId="LiveId" clId="{A3732161-4B5A-4A79-B9C5-37407BFD9655}" dt="2021-04-01T06:30:35.915" v="2041" actId="207"/>
        <pc:sldMkLst>
          <pc:docMk/>
          <pc:sldMk cId="3113508307" sldId="645"/>
        </pc:sldMkLst>
        <pc:spChg chg="mod">
          <ac:chgData name="Evgenia Korneva" userId="e62070071816427d" providerId="LiveId" clId="{A3732161-4B5A-4A79-B9C5-37407BFD9655}" dt="2021-04-01T06:30:35.915" v="2041" actId="207"/>
          <ac:spMkLst>
            <pc:docMk/>
            <pc:sldMk cId="3113508307" sldId="645"/>
            <ac:spMk id="7" creationId="{8DCF2D2F-D1D9-4854-8B1B-F9D23E8220B5}"/>
          </ac:spMkLst>
        </pc:spChg>
      </pc:sldChg>
      <pc:sldChg chg="modSp add">
        <pc:chgData name="Evgenia Korneva" userId="e62070071816427d" providerId="LiveId" clId="{A3732161-4B5A-4A79-B9C5-37407BFD9655}" dt="2021-04-01T06:30:42.698" v="2043" actId="207"/>
        <pc:sldMkLst>
          <pc:docMk/>
          <pc:sldMk cId="2604433144" sldId="646"/>
        </pc:sldMkLst>
        <pc:spChg chg="mod">
          <ac:chgData name="Evgenia Korneva" userId="e62070071816427d" providerId="LiveId" clId="{A3732161-4B5A-4A79-B9C5-37407BFD9655}" dt="2021-04-01T06:30:42.698" v="2043" actId="207"/>
          <ac:spMkLst>
            <pc:docMk/>
            <pc:sldMk cId="2604433144" sldId="646"/>
            <ac:spMk id="7" creationId="{8DCF2D2F-D1D9-4854-8B1B-F9D23E8220B5}"/>
          </ac:spMkLst>
        </pc:spChg>
      </pc:sldChg>
      <pc:sldChg chg="modSp add">
        <pc:chgData name="Evgenia Korneva" userId="e62070071816427d" providerId="LiveId" clId="{A3732161-4B5A-4A79-B9C5-37407BFD9655}" dt="2021-04-01T06:31:04.693" v="2045" actId="207"/>
        <pc:sldMkLst>
          <pc:docMk/>
          <pc:sldMk cId="3372859644" sldId="647"/>
        </pc:sldMkLst>
        <pc:spChg chg="mod">
          <ac:chgData name="Evgenia Korneva" userId="e62070071816427d" providerId="LiveId" clId="{A3732161-4B5A-4A79-B9C5-37407BFD9655}" dt="2021-04-01T06:31:04.693" v="2045" actId="207"/>
          <ac:spMkLst>
            <pc:docMk/>
            <pc:sldMk cId="3372859644" sldId="647"/>
            <ac:spMk id="7" creationId="{8DCF2D2F-D1D9-4854-8B1B-F9D23E8220B5}"/>
          </ac:spMkLst>
        </pc:spChg>
      </pc:sldChg>
      <pc:sldChg chg="modSp add">
        <pc:chgData name="Evgenia Korneva" userId="e62070071816427d" providerId="LiveId" clId="{A3732161-4B5A-4A79-B9C5-37407BFD9655}" dt="2021-04-01T06:31:13.310" v="2047" actId="207"/>
        <pc:sldMkLst>
          <pc:docMk/>
          <pc:sldMk cId="2641677796" sldId="648"/>
        </pc:sldMkLst>
        <pc:spChg chg="mod">
          <ac:chgData name="Evgenia Korneva" userId="e62070071816427d" providerId="LiveId" clId="{A3732161-4B5A-4A79-B9C5-37407BFD9655}" dt="2021-04-01T06:31:13.310" v="2047" actId="207"/>
          <ac:spMkLst>
            <pc:docMk/>
            <pc:sldMk cId="2641677796" sldId="648"/>
            <ac:spMk id="7" creationId="{8DCF2D2F-D1D9-4854-8B1B-F9D23E8220B5}"/>
          </ac:spMkLst>
        </pc:spChg>
      </pc:sldChg>
      <pc:sldChg chg="modSp add">
        <pc:chgData name="Evgenia Korneva" userId="e62070071816427d" providerId="LiveId" clId="{A3732161-4B5A-4A79-B9C5-37407BFD9655}" dt="2021-04-01T06:31:19.885" v="2049" actId="207"/>
        <pc:sldMkLst>
          <pc:docMk/>
          <pc:sldMk cId="2089059767" sldId="649"/>
        </pc:sldMkLst>
        <pc:spChg chg="mod">
          <ac:chgData name="Evgenia Korneva" userId="e62070071816427d" providerId="LiveId" clId="{A3732161-4B5A-4A79-B9C5-37407BFD9655}" dt="2021-04-01T06:31:19.885" v="2049" actId="207"/>
          <ac:spMkLst>
            <pc:docMk/>
            <pc:sldMk cId="2089059767" sldId="649"/>
            <ac:spMk id="7" creationId="{8DCF2D2F-D1D9-4854-8B1B-F9D23E8220B5}"/>
          </ac:spMkLst>
        </pc:spChg>
      </pc:sldChg>
      <pc:sldChg chg="modSp add">
        <pc:chgData name="Evgenia Korneva" userId="e62070071816427d" providerId="LiveId" clId="{A3732161-4B5A-4A79-B9C5-37407BFD9655}" dt="2021-04-01T06:31:27.699" v="2051" actId="207"/>
        <pc:sldMkLst>
          <pc:docMk/>
          <pc:sldMk cId="2358019565" sldId="650"/>
        </pc:sldMkLst>
        <pc:spChg chg="mod">
          <ac:chgData name="Evgenia Korneva" userId="e62070071816427d" providerId="LiveId" clId="{A3732161-4B5A-4A79-B9C5-37407BFD9655}" dt="2021-04-01T06:31:27.699" v="2051" actId="207"/>
          <ac:spMkLst>
            <pc:docMk/>
            <pc:sldMk cId="2358019565" sldId="650"/>
            <ac:spMk id="7" creationId="{8DCF2D2F-D1D9-4854-8B1B-F9D23E8220B5}"/>
          </ac:spMkLst>
        </pc:spChg>
      </pc:sldChg>
      <pc:sldChg chg="modSp add">
        <pc:chgData name="Evgenia Korneva" userId="e62070071816427d" providerId="LiveId" clId="{A3732161-4B5A-4A79-B9C5-37407BFD9655}" dt="2021-04-01T06:31:33.569" v="2053" actId="207"/>
        <pc:sldMkLst>
          <pc:docMk/>
          <pc:sldMk cId="3458741429" sldId="651"/>
        </pc:sldMkLst>
        <pc:spChg chg="mod">
          <ac:chgData name="Evgenia Korneva" userId="e62070071816427d" providerId="LiveId" clId="{A3732161-4B5A-4A79-B9C5-37407BFD9655}" dt="2021-04-01T06:31:33.569" v="2053" actId="207"/>
          <ac:spMkLst>
            <pc:docMk/>
            <pc:sldMk cId="3458741429" sldId="651"/>
            <ac:spMk id="7" creationId="{8DCF2D2F-D1D9-4854-8B1B-F9D23E8220B5}"/>
          </ac:spMkLst>
        </pc:spChg>
      </pc:sldChg>
      <pc:sldChg chg="modSp add">
        <pc:chgData name="Evgenia Korneva" userId="e62070071816427d" providerId="LiveId" clId="{A3732161-4B5A-4A79-B9C5-37407BFD9655}" dt="2021-04-01T06:31:41.924" v="2055" actId="207"/>
        <pc:sldMkLst>
          <pc:docMk/>
          <pc:sldMk cId="76231030" sldId="652"/>
        </pc:sldMkLst>
        <pc:spChg chg="mod">
          <ac:chgData name="Evgenia Korneva" userId="e62070071816427d" providerId="LiveId" clId="{A3732161-4B5A-4A79-B9C5-37407BFD9655}" dt="2021-04-01T06:31:41.924" v="2055" actId="207"/>
          <ac:spMkLst>
            <pc:docMk/>
            <pc:sldMk cId="76231030" sldId="652"/>
            <ac:spMk id="7" creationId="{8DCF2D2F-D1D9-4854-8B1B-F9D23E8220B5}"/>
          </ac:spMkLst>
        </pc:spChg>
      </pc:sldChg>
      <pc:sldChg chg="modSp add">
        <pc:chgData name="Evgenia Korneva" userId="e62070071816427d" providerId="LiveId" clId="{A3732161-4B5A-4A79-B9C5-37407BFD9655}" dt="2021-04-01T06:31:48.224" v="2057" actId="207"/>
        <pc:sldMkLst>
          <pc:docMk/>
          <pc:sldMk cId="3181548422" sldId="653"/>
        </pc:sldMkLst>
        <pc:spChg chg="mod">
          <ac:chgData name="Evgenia Korneva" userId="e62070071816427d" providerId="LiveId" clId="{A3732161-4B5A-4A79-B9C5-37407BFD9655}" dt="2021-04-01T06:31:48.224" v="2057" actId="207"/>
          <ac:spMkLst>
            <pc:docMk/>
            <pc:sldMk cId="3181548422" sldId="653"/>
            <ac:spMk id="7" creationId="{8DCF2D2F-D1D9-4854-8B1B-F9D23E8220B5}"/>
          </ac:spMkLst>
        </pc:spChg>
      </pc:sldChg>
      <pc:sldChg chg="modSp new mod">
        <pc:chgData name="Evgenia Korneva" userId="e62070071816427d" providerId="LiveId" clId="{A3732161-4B5A-4A79-B9C5-37407BFD9655}" dt="2021-04-01T06:35:42.314" v="2433" actId="403"/>
        <pc:sldMkLst>
          <pc:docMk/>
          <pc:sldMk cId="1841304543" sldId="654"/>
        </pc:sldMkLst>
        <pc:spChg chg="mod">
          <ac:chgData name="Evgenia Korneva" userId="e62070071816427d" providerId="LiveId" clId="{A3732161-4B5A-4A79-B9C5-37407BFD9655}" dt="2021-04-01T06:34:05.355" v="2303" actId="20577"/>
          <ac:spMkLst>
            <pc:docMk/>
            <pc:sldMk cId="1841304543" sldId="654"/>
            <ac:spMk id="2" creationId="{F2346383-7E77-4E1E-8FFB-799BA9C1DD6A}"/>
          </ac:spMkLst>
        </pc:spChg>
        <pc:spChg chg="mod">
          <ac:chgData name="Evgenia Korneva" userId="e62070071816427d" providerId="LiveId" clId="{A3732161-4B5A-4A79-B9C5-37407BFD9655}" dt="2021-04-01T06:35:42.314" v="2433" actId="403"/>
          <ac:spMkLst>
            <pc:docMk/>
            <pc:sldMk cId="1841304543" sldId="654"/>
            <ac:spMk id="3" creationId="{80BBD776-CC4D-4052-81A0-599E3B39D611}"/>
          </ac:spMkLst>
        </pc:spChg>
      </pc:sldChg>
      <pc:sldChg chg="modSp add">
        <pc:chgData name="Evgenia Korneva" userId="e62070071816427d" providerId="LiveId" clId="{A3732161-4B5A-4A79-B9C5-37407BFD9655}" dt="2021-04-01T06:35:51.670" v="2435" actId="207"/>
        <pc:sldMkLst>
          <pc:docMk/>
          <pc:sldMk cId="4190704508" sldId="655"/>
        </pc:sldMkLst>
        <pc:spChg chg="mod">
          <ac:chgData name="Evgenia Korneva" userId="e62070071816427d" providerId="LiveId" clId="{A3732161-4B5A-4A79-B9C5-37407BFD9655}" dt="2021-04-01T06:35:51.670" v="2435" actId="207"/>
          <ac:spMkLst>
            <pc:docMk/>
            <pc:sldMk cId="4190704508" sldId="655"/>
            <ac:spMk id="3" creationId="{80BBD776-CC4D-4052-81A0-599E3B39D611}"/>
          </ac:spMkLst>
        </pc:spChg>
      </pc:sldChg>
      <pc:sldChg chg="modSp add">
        <pc:chgData name="Evgenia Korneva" userId="e62070071816427d" providerId="LiveId" clId="{A3732161-4B5A-4A79-B9C5-37407BFD9655}" dt="2021-04-01T06:35:58.217" v="2437" actId="207"/>
        <pc:sldMkLst>
          <pc:docMk/>
          <pc:sldMk cId="2344228649" sldId="656"/>
        </pc:sldMkLst>
        <pc:spChg chg="mod">
          <ac:chgData name="Evgenia Korneva" userId="e62070071816427d" providerId="LiveId" clId="{A3732161-4B5A-4A79-B9C5-37407BFD9655}" dt="2021-04-01T06:35:58.217" v="2437" actId="207"/>
          <ac:spMkLst>
            <pc:docMk/>
            <pc:sldMk cId="2344228649" sldId="656"/>
            <ac:spMk id="3" creationId="{80BBD776-CC4D-4052-81A0-599E3B39D611}"/>
          </ac:spMkLst>
        </pc:spChg>
      </pc:sldChg>
      <pc:sldChg chg="modSp add">
        <pc:chgData name="Evgenia Korneva" userId="e62070071816427d" providerId="LiveId" clId="{A3732161-4B5A-4A79-B9C5-37407BFD9655}" dt="2021-04-01T06:36:05.307" v="2439" actId="207"/>
        <pc:sldMkLst>
          <pc:docMk/>
          <pc:sldMk cId="3336942559" sldId="657"/>
        </pc:sldMkLst>
        <pc:spChg chg="mod">
          <ac:chgData name="Evgenia Korneva" userId="e62070071816427d" providerId="LiveId" clId="{A3732161-4B5A-4A79-B9C5-37407BFD9655}" dt="2021-04-01T06:36:05.307" v="2439" actId="207"/>
          <ac:spMkLst>
            <pc:docMk/>
            <pc:sldMk cId="3336942559" sldId="657"/>
            <ac:spMk id="3" creationId="{80BBD776-CC4D-4052-81A0-599E3B39D611}"/>
          </ac:spMkLst>
        </pc:spChg>
      </pc:sldChg>
      <pc:sldChg chg="modSp add">
        <pc:chgData name="Evgenia Korneva" userId="e62070071816427d" providerId="LiveId" clId="{A3732161-4B5A-4A79-B9C5-37407BFD9655}" dt="2021-04-01T06:36:11.731" v="2441" actId="207"/>
        <pc:sldMkLst>
          <pc:docMk/>
          <pc:sldMk cId="3395491707" sldId="658"/>
        </pc:sldMkLst>
        <pc:spChg chg="mod">
          <ac:chgData name="Evgenia Korneva" userId="e62070071816427d" providerId="LiveId" clId="{A3732161-4B5A-4A79-B9C5-37407BFD9655}" dt="2021-04-01T06:36:11.731" v="2441" actId="207"/>
          <ac:spMkLst>
            <pc:docMk/>
            <pc:sldMk cId="3395491707" sldId="658"/>
            <ac:spMk id="3" creationId="{80BBD776-CC4D-4052-81A0-599E3B39D611}"/>
          </ac:spMkLst>
        </pc:spChg>
      </pc:sldChg>
      <pc:sldChg chg="modSp add">
        <pc:chgData name="Evgenia Korneva" userId="e62070071816427d" providerId="LiveId" clId="{A3732161-4B5A-4A79-B9C5-37407BFD9655}" dt="2021-04-01T06:36:17.695" v="2443" actId="207"/>
        <pc:sldMkLst>
          <pc:docMk/>
          <pc:sldMk cId="427351738" sldId="659"/>
        </pc:sldMkLst>
        <pc:spChg chg="mod">
          <ac:chgData name="Evgenia Korneva" userId="e62070071816427d" providerId="LiveId" clId="{A3732161-4B5A-4A79-B9C5-37407BFD9655}" dt="2021-04-01T06:36:17.695" v="2443" actId="207"/>
          <ac:spMkLst>
            <pc:docMk/>
            <pc:sldMk cId="427351738" sldId="659"/>
            <ac:spMk id="3" creationId="{80BBD776-CC4D-4052-81A0-599E3B39D611}"/>
          </ac:spMkLst>
        </pc:spChg>
      </pc:sldChg>
      <pc:sldChg chg="modSp add mod">
        <pc:chgData name="Evgenia Korneva" userId="e62070071816427d" providerId="LiveId" clId="{A3732161-4B5A-4A79-B9C5-37407BFD9655}" dt="2021-04-01T06:39:22.645" v="2572" actId="20577"/>
        <pc:sldMkLst>
          <pc:docMk/>
          <pc:sldMk cId="1721090246" sldId="660"/>
        </pc:sldMkLst>
        <pc:spChg chg="mod">
          <ac:chgData name="Evgenia Korneva" userId="e62070071816427d" providerId="LiveId" clId="{A3732161-4B5A-4A79-B9C5-37407BFD9655}" dt="2021-04-01T06:39:22.645" v="2572" actId="20577"/>
          <ac:spMkLst>
            <pc:docMk/>
            <pc:sldMk cId="1721090246" sldId="660"/>
            <ac:spMk id="3" creationId="{AA659B8F-DED2-43E3-A9DB-91FF8EE8E066}"/>
          </ac:spMkLst>
        </pc:spChg>
      </pc:sldChg>
      <pc:sldChg chg="modSp add">
        <pc:chgData name="Evgenia Korneva" userId="e62070071816427d" providerId="LiveId" clId="{A3732161-4B5A-4A79-B9C5-37407BFD9655}" dt="2021-04-01T06:39:38.534" v="2574" actId="207"/>
        <pc:sldMkLst>
          <pc:docMk/>
          <pc:sldMk cId="89513519" sldId="661"/>
        </pc:sldMkLst>
        <pc:spChg chg="mod">
          <ac:chgData name="Evgenia Korneva" userId="e62070071816427d" providerId="LiveId" clId="{A3732161-4B5A-4A79-B9C5-37407BFD9655}" dt="2021-04-01T06:39:38.534" v="2574" actId="207"/>
          <ac:spMkLst>
            <pc:docMk/>
            <pc:sldMk cId="89513519" sldId="661"/>
            <ac:spMk id="3" creationId="{AA659B8F-DED2-43E3-A9DB-91FF8EE8E066}"/>
          </ac:spMkLst>
        </pc:spChg>
      </pc:sldChg>
      <pc:sldChg chg="modSp add">
        <pc:chgData name="Evgenia Korneva" userId="e62070071816427d" providerId="LiveId" clId="{A3732161-4B5A-4A79-B9C5-37407BFD9655}" dt="2021-04-01T06:39:44.561" v="2576" actId="207"/>
        <pc:sldMkLst>
          <pc:docMk/>
          <pc:sldMk cId="975220859" sldId="662"/>
        </pc:sldMkLst>
        <pc:spChg chg="mod">
          <ac:chgData name="Evgenia Korneva" userId="e62070071816427d" providerId="LiveId" clId="{A3732161-4B5A-4A79-B9C5-37407BFD9655}" dt="2021-04-01T06:39:44.561" v="2576" actId="207"/>
          <ac:spMkLst>
            <pc:docMk/>
            <pc:sldMk cId="975220859" sldId="662"/>
            <ac:spMk id="3" creationId="{AA659B8F-DED2-43E3-A9DB-91FF8EE8E066}"/>
          </ac:spMkLst>
        </pc:spChg>
      </pc:sldChg>
      <pc:sldChg chg="modSp add">
        <pc:chgData name="Evgenia Korneva" userId="e62070071816427d" providerId="LiveId" clId="{A3732161-4B5A-4A79-B9C5-37407BFD9655}" dt="2021-04-01T06:39:50.836" v="2578" actId="207"/>
        <pc:sldMkLst>
          <pc:docMk/>
          <pc:sldMk cId="1396189159" sldId="663"/>
        </pc:sldMkLst>
        <pc:spChg chg="mod">
          <ac:chgData name="Evgenia Korneva" userId="e62070071816427d" providerId="LiveId" clId="{A3732161-4B5A-4A79-B9C5-37407BFD9655}" dt="2021-04-01T06:39:50.836" v="2578" actId="207"/>
          <ac:spMkLst>
            <pc:docMk/>
            <pc:sldMk cId="1396189159" sldId="663"/>
            <ac:spMk id="3" creationId="{AA659B8F-DED2-43E3-A9DB-91FF8EE8E066}"/>
          </ac:spMkLst>
        </pc:spChg>
      </pc:sldChg>
      <pc:sldChg chg="modSp new mod">
        <pc:chgData name="Evgenia Korneva" userId="e62070071816427d" providerId="LiveId" clId="{A3732161-4B5A-4A79-B9C5-37407BFD9655}" dt="2021-04-01T06:42:51.958" v="2859"/>
        <pc:sldMkLst>
          <pc:docMk/>
          <pc:sldMk cId="239957648" sldId="664"/>
        </pc:sldMkLst>
        <pc:spChg chg="mod">
          <ac:chgData name="Evgenia Korneva" userId="e62070071816427d" providerId="LiveId" clId="{A3732161-4B5A-4A79-B9C5-37407BFD9655}" dt="2021-04-01T06:40:42.174" v="2592" actId="5793"/>
          <ac:spMkLst>
            <pc:docMk/>
            <pc:sldMk cId="239957648" sldId="664"/>
            <ac:spMk id="2" creationId="{CB5F2DAF-5C91-467B-B1ED-3E2D8288E142}"/>
          </ac:spMkLst>
        </pc:spChg>
        <pc:spChg chg="mod">
          <ac:chgData name="Evgenia Korneva" userId="e62070071816427d" providerId="LiveId" clId="{A3732161-4B5A-4A79-B9C5-37407BFD9655}" dt="2021-04-01T06:42:51.958" v="2859"/>
          <ac:spMkLst>
            <pc:docMk/>
            <pc:sldMk cId="239957648" sldId="664"/>
            <ac:spMk id="3" creationId="{0385B116-256E-48F2-8355-19D8FAE43B7C}"/>
          </ac:spMkLst>
        </pc:spChg>
      </pc:sldChg>
      <pc:sldChg chg="addSp modSp new mod">
        <pc:chgData name="Evgenia Korneva" userId="e62070071816427d" providerId="LiveId" clId="{A3732161-4B5A-4A79-B9C5-37407BFD9655}" dt="2021-04-01T06:50:28.934" v="3182" actId="20577"/>
        <pc:sldMkLst>
          <pc:docMk/>
          <pc:sldMk cId="677897675" sldId="665"/>
        </pc:sldMkLst>
        <pc:spChg chg="mod">
          <ac:chgData name="Evgenia Korneva" userId="e62070071816427d" providerId="LiveId" clId="{A3732161-4B5A-4A79-B9C5-37407BFD9655}" dt="2021-04-01T06:43:32.869" v="2879" actId="947"/>
          <ac:spMkLst>
            <pc:docMk/>
            <pc:sldMk cId="677897675" sldId="665"/>
            <ac:spMk id="2" creationId="{6D518CF0-41C1-4C16-A9E1-BCC8B9497E59}"/>
          </ac:spMkLst>
        </pc:spChg>
        <pc:spChg chg="mod">
          <ac:chgData name="Evgenia Korneva" userId="e62070071816427d" providerId="LiveId" clId="{A3732161-4B5A-4A79-B9C5-37407BFD9655}" dt="2021-04-01T06:50:28.934" v="3182" actId="20577"/>
          <ac:spMkLst>
            <pc:docMk/>
            <pc:sldMk cId="677897675" sldId="665"/>
            <ac:spMk id="3" creationId="{31D6D086-A2FE-4C8B-99EA-548D50C001E5}"/>
          </ac:spMkLst>
        </pc:spChg>
        <pc:graphicFrameChg chg="add mod modGraphic">
          <ac:chgData name="Evgenia Korneva" userId="e62070071816427d" providerId="LiveId" clId="{A3732161-4B5A-4A79-B9C5-37407BFD9655}" dt="2021-04-01T06:48:13.983" v="3059" actId="1076"/>
          <ac:graphicFrameMkLst>
            <pc:docMk/>
            <pc:sldMk cId="677897675" sldId="665"/>
            <ac:graphicFrameMk id="6" creationId="{83584259-68A5-4EA3-9593-0DA588F1A90A}"/>
          </ac:graphicFrameMkLst>
        </pc:graphicFrameChg>
        <pc:graphicFrameChg chg="add mod modGraphic">
          <ac:chgData name="Evgenia Korneva" userId="e62070071816427d" providerId="LiveId" clId="{A3732161-4B5A-4A79-B9C5-37407BFD9655}" dt="2021-04-01T06:50:22.163" v="3177" actId="1076"/>
          <ac:graphicFrameMkLst>
            <pc:docMk/>
            <pc:sldMk cId="677897675" sldId="665"/>
            <ac:graphicFrameMk id="7" creationId="{D732CDCC-D8B6-4E11-9D81-30C9CAFBE71B}"/>
          </ac:graphicFrameMkLst>
        </pc:graphicFrameChg>
      </pc:sldChg>
      <pc:sldChg chg="modSp add">
        <pc:chgData name="Evgenia Korneva" userId="e62070071816427d" providerId="LiveId" clId="{A3732161-4B5A-4A79-B9C5-37407BFD9655}" dt="2021-04-01T06:50:42.173" v="3184" actId="207"/>
        <pc:sldMkLst>
          <pc:docMk/>
          <pc:sldMk cId="37996945" sldId="666"/>
        </pc:sldMkLst>
        <pc:spChg chg="mod">
          <ac:chgData name="Evgenia Korneva" userId="e62070071816427d" providerId="LiveId" clId="{A3732161-4B5A-4A79-B9C5-37407BFD9655}" dt="2021-04-01T06:50:42.173" v="3184" actId="207"/>
          <ac:spMkLst>
            <pc:docMk/>
            <pc:sldMk cId="37996945" sldId="666"/>
            <ac:spMk id="3" creationId="{31D6D086-A2FE-4C8B-99EA-548D50C001E5}"/>
          </ac:spMkLst>
        </pc:spChg>
      </pc:sldChg>
      <pc:sldChg chg="delSp add mod">
        <pc:chgData name="Evgenia Korneva" userId="e62070071816427d" providerId="LiveId" clId="{A3732161-4B5A-4A79-B9C5-37407BFD9655}" dt="2021-04-01T06:50:47.891" v="3186" actId="478"/>
        <pc:sldMkLst>
          <pc:docMk/>
          <pc:sldMk cId="1511145589" sldId="667"/>
        </pc:sldMkLst>
        <pc:graphicFrameChg chg="del">
          <ac:chgData name="Evgenia Korneva" userId="e62070071816427d" providerId="LiveId" clId="{A3732161-4B5A-4A79-B9C5-37407BFD9655}" dt="2021-04-01T06:50:47.891" v="3186" actId="478"/>
          <ac:graphicFrameMkLst>
            <pc:docMk/>
            <pc:sldMk cId="1511145589" sldId="667"/>
            <ac:graphicFrameMk id="7" creationId="{D732CDCC-D8B6-4E11-9D81-30C9CAFBE71B}"/>
          </ac:graphicFrameMkLst>
        </pc:graphicFrameChg>
      </pc:sldChg>
      <pc:sldChg chg="modSp add">
        <pc:chgData name="Evgenia Korneva" userId="e62070071816427d" providerId="LiveId" clId="{A3732161-4B5A-4A79-B9C5-37407BFD9655}" dt="2021-04-01T06:50:54.741" v="3188" actId="207"/>
        <pc:sldMkLst>
          <pc:docMk/>
          <pc:sldMk cId="3734372340" sldId="668"/>
        </pc:sldMkLst>
        <pc:spChg chg="mod">
          <ac:chgData name="Evgenia Korneva" userId="e62070071816427d" providerId="LiveId" clId="{A3732161-4B5A-4A79-B9C5-37407BFD9655}" dt="2021-04-01T06:50:54.741" v="3188" actId="207"/>
          <ac:spMkLst>
            <pc:docMk/>
            <pc:sldMk cId="3734372340" sldId="668"/>
            <ac:spMk id="3" creationId="{31D6D086-A2FE-4C8B-99EA-548D50C001E5}"/>
          </ac:spMkLst>
        </pc:spChg>
      </pc:sldChg>
      <pc:sldChg chg="modSp add">
        <pc:chgData name="Evgenia Korneva" userId="e62070071816427d" providerId="LiveId" clId="{A3732161-4B5A-4A79-B9C5-37407BFD9655}" dt="2021-04-01T06:51:03.101" v="3190" actId="207"/>
        <pc:sldMkLst>
          <pc:docMk/>
          <pc:sldMk cId="1821994143" sldId="669"/>
        </pc:sldMkLst>
        <pc:spChg chg="mod">
          <ac:chgData name="Evgenia Korneva" userId="e62070071816427d" providerId="LiveId" clId="{A3732161-4B5A-4A79-B9C5-37407BFD9655}" dt="2021-04-01T06:51:03.101" v="3190" actId="207"/>
          <ac:spMkLst>
            <pc:docMk/>
            <pc:sldMk cId="1821994143" sldId="669"/>
            <ac:spMk id="3" creationId="{31D6D086-A2FE-4C8B-99EA-548D50C001E5}"/>
          </ac:spMkLst>
        </pc:spChg>
      </pc:sldChg>
      <pc:sldChg chg="modSp add">
        <pc:chgData name="Evgenia Korneva" userId="e62070071816427d" providerId="LiveId" clId="{A3732161-4B5A-4A79-B9C5-37407BFD9655}" dt="2021-04-01T06:51:10.190" v="3192" actId="207"/>
        <pc:sldMkLst>
          <pc:docMk/>
          <pc:sldMk cId="1196140552" sldId="670"/>
        </pc:sldMkLst>
        <pc:spChg chg="mod">
          <ac:chgData name="Evgenia Korneva" userId="e62070071816427d" providerId="LiveId" clId="{A3732161-4B5A-4A79-B9C5-37407BFD9655}" dt="2021-04-01T06:51:10.190" v="3192" actId="207"/>
          <ac:spMkLst>
            <pc:docMk/>
            <pc:sldMk cId="1196140552" sldId="670"/>
            <ac:spMk id="3" creationId="{31D6D086-A2FE-4C8B-99EA-548D50C001E5}"/>
          </ac:spMkLst>
        </pc:spChg>
      </pc:sldChg>
      <pc:sldChg chg="modSp add">
        <pc:chgData name="Evgenia Korneva" userId="e62070071816427d" providerId="LiveId" clId="{A3732161-4B5A-4A79-B9C5-37407BFD9655}" dt="2021-04-01T06:52:10.252" v="3197" actId="207"/>
        <pc:sldMkLst>
          <pc:docMk/>
          <pc:sldMk cId="397289637" sldId="671"/>
        </pc:sldMkLst>
        <pc:spChg chg="mod">
          <ac:chgData name="Evgenia Korneva" userId="e62070071816427d" providerId="LiveId" clId="{A3732161-4B5A-4A79-B9C5-37407BFD9655}" dt="2021-04-01T06:52:10.252" v="3197" actId="207"/>
          <ac:spMkLst>
            <pc:docMk/>
            <pc:sldMk cId="397289637" sldId="671"/>
            <ac:spMk id="3" creationId="{B5D2DA56-A5AF-4CCF-840F-F60E43D2441C}"/>
          </ac:spMkLst>
        </pc:spChg>
      </pc:sldChg>
      <pc:sldChg chg="modSp add">
        <pc:chgData name="Evgenia Korneva" userId="e62070071816427d" providerId="LiveId" clId="{A3732161-4B5A-4A79-B9C5-37407BFD9655}" dt="2021-04-01T06:52:15.995" v="3199" actId="207"/>
        <pc:sldMkLst>
          <pc:docMk/>
          <pc:sldMk cId="3193517872" sldId="672"/>
        </pc:sldMkLst>
        <pc:spChg chg="mod">
          <ac:chgData name="Evgenia Korneva" userId="e62070071816427d" providerId="LiveId" clId="{A3732161-4B5A-4A79-B9C5-37407BFD9655}" dt="2021-04-01T06:52:15.995" v="3199" actId="207"/>
          <ac:spMkLst>
            <pc:docMk/>
            <pc:sldMk cId="3193517872" sldId="672"/>
            <ac:spMk id="3" creationId="{B5D2DA56-A5AF-4CCF-840F-F60E43D2441C}"/>
          </ac:spMkLst>
        </pc:spChg>
      </pc:sldChg>
      <pc:sldChg chg="modSp add">
        <pc:chgData name="Evgenia Korneva" userId="e62070071816427d" providerId="LiveId" clId="{A3732161-4B5A-4A79-B9C5-37407BFD9655}" dt="2021-04-01T06:52:34.720" v="3202" actId="207"/>
        <pc:sldMkLst>
          <pc:docMk/>
          <pc:sldMk cId="1341101072" sldId="673"/>
        </pc:sldMkLst>
        <pc:spChg chg="mod">
          <ac:chgData name="Evgenia Korneva" userId="e62070071816427d" providerId="LiveId" clId="{A3732161-4B5A-4A79-B9C5-37407BFD9655}" dt="2021-04-01T06:52:34.720" v="3202" actId="207"/>
          <ac:spMkLst>
            <pc:docMk/>
            <pc:sldMk cId="1341101072" sldId="673"/>
            <ac:spMk id="3" creationId="{B5D2DA56-A5AF-4CCF-840F-F60E43D2441C}"/>
          </ac:spMkLst>
        </pc:spChg>
      </pc:sldChg>
      <pc:sldChg chg="modSp add">
        <pc:chgData name="Evgenia Korneva" userId="e62070071816427d" providerId="LiveId" clId="{A3732161-4B5A-4A79-B9C5-37407BFD9655}" dt="2021-04-01T06:52:41.393" v="3204" actId="207"/>
        <pc:sldMkLst>
          <pc:docMk/>
          <pc:sldMk cId="2744598941" sldId="674"/>
        </pc:sldMkLst>
        <pc:spChg chg="mod">
          <ac:chgData name="Evgenia Korneva" userId="e62070071816427d" providerId="LiveId" clId="{A3732161-4B5A-4A79-B9C5-37407BFD9655}" dt="2021-04-01T06:52:41.393" v="3204" actId="207"/>
          <ac:spMkLst>
            <pc:docMk/>
            <pc:sldMk cId="2744598941" sldId="674"/>
            <ac:spMk id="3" creationId="{B5D2DA56-A5AF-4CCF-840F-F60E43D2441C}"/>
          </ac:spMkLst>
        </pc:spChg>
      </pc:sldChg>
      <pc:sldChg chg="modSp add">
        <pc:chgData name="Evgenia Korneva" userId="e62070071816427d" providerId="LiveId" clId="{A3732161-4B5A-4A79-B9C5-37407BFD9655}" dt="2021-04-01T06:52:57.363" v="3206" actId="207"/>
        <pc:sldMkLst>
          <pc:docMk/>
          <pc:sldMk cId="1536901470" sldId="675"/>
        </pc:sldMkLst>
        <pc:spChg chg="mod">
          <ac:chgData name="Evgenia Korneva" userId="e62070071816427d" providerId="LiveId" clId="{A3732161-4B5A-4A79-B9C5-37407BFD9655}" dt="2021-04-01T06:52:57.363" v="3206" actId="207"/>
          <ac:spMkLst>
            <pc:docMk/>
            <pc:sldMk cId="1536901470" sldId="675"/>
            <ac:spMk id="3" creationId="{B5D2DA56-A5AF-4CCF-840F-F60E43D2441C}"/>
          </ac:spMkLst>
        </pc:spChg>
      </pc:sldChg>
      <pc:sldChg chg="modSp new mod">
        <pc:chgData name="Evgenia Korneva" userId="e62070071816427d" providerId="LiveId" clId="{A3732161-4B5A-4A79-B9C5-37407BFD9655}" dt="2021-04-01T07:07:08.506" v="3416" actId="404"/>
        <pc:sldMkLst>
          <pc:docMk/>
          <pc:sldMk cId="161306314" sldId="676"/>
        </pc:sldMkLst>
        <pc:spChg chg="mod">
          <ac:chgData name="Evgenia Korneva" userId="e62070071816427d" providerId="LiveId" clId="{A3732161-4B5A-4A79-B9C5-37407BFD9655}" dt="2021-04-01T07:04:52.897" v="3241" actId="20577"/>
          <ac:spMkLst>
            <pc:docMk/>
            <pc:sldMk cId="161306314" sldId="676"/>
            <ac:spMk id="2" creationId="{D453C27E-BC3A-4A3B-917D-AAB35FBC423D}"/>
          </ac:spMkLst>
        </pc:spChg>
        <pc:spChg chg="mod">
          <ac:chgData name="Evgenia Korneva" userId="e62070071816427d" providerId="LiveId" clId="{A3732161-4B5A-4A79-B9C5-37407BFD9655}" dt="2021-04-01T07:07:08.506" v="3416" actId="404"/>
          <ac:spMkLst>
            <pc:docMk/>
            <pc:sldMk cId="161306314" sldId="676"/>
            <ac:spMk id="3" creationId="{D1C87014-F6E2-4DD2-8195-5FB54BB9A98A}"/>
          </ac:spMkLst>
        </pc:spChg>
      </pc:sldChg>
      <pc:sldChg chg="modSp add del">
        <pc:chgData name="Evgenia Korneva" userId="e62070071816427d" providerId="LiveId" clId="{A3732161-4B5A-4A79-B9C5-37407BFD9655}" dt="2021-04-01T06:53:45.908" v="3219" actId="47"/>
        <pc:sldMkLst>
          <pc:docMk/>
          <pc:sldMk cId="2407172416" sldId="676"/>
        </pc:sldMkLst>
        <pc:spChg chg="mod">
          <ac:chgData name="Evgenia Korneva" userId="e62070071816427d" providerId="LiveId" clId="{A3732161-4B5A-4A79-B9C5-37407BFD9655}" dt="2021-04-01T06:53:39.217" v="3218" actId="20577"/>
          <ac:spMkLst>
            <pc:docMk/>
            <pc:sldMk cId="2407172416" sldId="676"/>
            <ac:spMk id="3" creationId="{AA659B8F-DED2-43E3-A9DB-91FF8EE8E066}"/>
          </ac:spMkLst>
        </pc:spChg>
      </pc:sldChg>
      <pc:sldChg chg="modSp add">
        <pc:chgData name="Evgenia Korneva" userId="e62070071816427d" providerId="LiveId" clId="{A3732161-4B5A-4A79-B9C5-37407BFD9655}" dt="2021-04-01T08:57:22.443" v="3458" actId="20577"/>
        <pc:sldMkLst>
          <pc:docMk/>
          <pc:sldMk cId="1239061591" sldId="677"/>
        </pc:sldMkLst>
        <pc:spChg chg="mod">
          <ac:chgData name="Evgenia Korneva" userId="e62070071816427d" providerId="LiveId" clId="{A3732161-4B5A-4A79-B9C5-37407BFD9655}" dt="2021-04-01T08:57:22.443" v="3458" actId="20577"/>
          <ac:spMkLst>
            <pc:docMk/>
            <pc:sldMk cId="1239061591" sldId="677"/>
            <ac:spMk id="3" creationId="{AA659B8F-DED2-43E3-A9DB-91FF8EE8E066}"/>
          </ac:spMkLst>
        </pc:spChg>
      </pc:sldChg>
      <pc:sldChg chg="modSp add">
        <pc:chgData name="Evgenia Korneva" userId="e62070071816427d" providerId="LiveId" clId="{A3732161-4B5A-4A79-B9C5-37407BFD9655}" dt="2021-04-01T08:57:18.576" v="3457" actId="20577"/>
        <pc:sldMkLst>
          <pc:docMk/>
          <pc:sldMk cId="3522693919" sldId="678"/>
        </pc:sldMkLst>
        <pc:spChg chg="mod">
          <ac:chgData name="Evgenia Korneva" userId="e62070071816427d" providerId="LiveId" clId="{A3732161-4B5A-4A79-B9C5-37407BFD9655}" dt="2021-04-01T08:57:18.576" v="3457" actId="20577"/>
          <ac:spMkLst>
            <pc:docMk/>
            <pc:sldMk cId="3522693919" sldId="678"/>
            <ac:spMk id="3" creationId="{AA659B8F-DED2-43E3-A9DB-91FF8EE8E066}"/>
          </ac:spMkLst>
        </pc:spChg>
      </pc:sldChg>
      <pc:sldChg chg="modSp add">
        <pc:chgData name="Evgenia Korneva" userId="e62070071816427d" providerId="LiveId" clId="{A3732161-4B5A-4A79-B9C5-37407BFD9655}" dt="2021-04-01T08:57:37.525" v="3460" actId="20577"/>
        <pc:sldMkLst>
          <pc:docMk/>
          <pc:sldMk cId="3709991733" sldId="679"/>
        </pc:sldMkLst>
        <pc:spChg chg="mod">
          <ac:chgData name="Evgenia Korneva" userId="e62070071816427d" providerId="LiveId" clId="{A3732161-4B5A-4A79-B9C5-37407BFD9655}" dt="2021-04-01T08:57:37.525" v="3460" actId="20577"/>
          <ac:spMkLst>
            <pc:docMk/>
            <pc:sldMk cId="3709991733" sldId="679"/>
            <ac:spMk id="3" creationId="{AA659B8F-DED2-43E3-A9DB-91FF8EE8E066}"/>
          </ac:spMkLst>
        </pc:spChg>
      </pc:sldChg>
      <pc:sldChg chg="modSp add">
        <pc:chgData name="Evgenia Korneva" userId="e62070071816427d" providerId="LiveId" clId="{A3732161-4B5A-4A79-B9C5-37407BFD9655}" dt="2021-04-01T08:58:07.287" v="3474" actId="20577"/>
        <pc:sldMkLst>
          <pc:docMk/>
          <pc:sldMk cId="3922294767" sldId="680"/>
        </pc:sldMkLst>
        <pc:spChg chg="mod">
          <ac:chgData name="Evgenia Korneva" userId="e62070071816427d" providerId="LiveId" clId="{A3732161-4B5A-4A79-B9C5-37407BFD9655}" dt="2021-04-01T08:58:07.287" v="3474" actId="20577"/>
          <ac:spMkLst>
            <pc:docMk/>
            <pc:sldMk cId="3922294767" sldId="680"/>
            <ac:spMk id="3" creationId="{AA659B8F-DED2-43E3-A9DB-91FF8EE8E06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7F7409-3562-437A-9029-E34D201D24C9}" type="datetimeFigureOut">
              <a:rPr lang="en-BE" smtClean="0"/>
              <a:t>26/03/2021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D4AFEE-8FCD-4EAF-A475-380312A03D9F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38227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8E1F8-D5A0-44FD-B1A1-DEE500C2D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341C9E-CFCE-44A8-8851-5986E7854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92982-918E-4A19-ADE1-F78E1834C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F7AD1-FCC4-4A93-A3EC-C70B988ECD45}" type="datetime8">
              <a:rPr lang="en-BE" smtClean="0"/>
              <a:t>26/03/2021 09:03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328D7-D563-4A17-B048-E3A0CD082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747AC-25E3-4D61-A2E3-5C4DC949C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12771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F4C45-C5B0-436C-8B4A-EA17AD1CB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A7AA8C-B49D-4B48-AD2C-B4B5A82CF7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E2AAC-B174-4747-BF0D-C9B2A5DDB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CC67C-F8A8-4358-AF99-F1ED8782D607}" type="datetime8">
              <a:rPr lang="en-BE" smtClean="0"/>
              <a:t>26/03/2021 09:03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CCFA6-E1E0-48F4-9A05-15138ED1B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F49EE-5212-48BE-8DBF-8CF818D7F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94244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E59FC0-61C6-44D3-8724-153B8D60A5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C8A80C-2E51-477E-ABED-8996429919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96285-6EC6-4549-9E4A-F0A6599ED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9ED68-1609-467C-952C-43C87D844749}" type="datetime8">
              <a:rPr lang="en-BE" smtClean="0"/>
              <a:t>26/03/2021 09:03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657266-647D-4E41-B7FA-F29B19A71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3C67E7-4063-4DB0-B418-37D9026FB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34730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03878-1C33-4FBD-9468-A7C8AFA37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500"/>
            <a:ext cx="10515600" cy="1325563"/>
          </a:xfrm>
        </p:spPr>
        <p:txBody>
          <a:bodyPr/>
          <a:lstStyle>
            <a:lvl1pPr>
              <a:defRPr b="1" cap="all" baseline="0"/>
            </a:lvl1pPr>
          </a:lstStyle>
          <a:p>
            <a:r>
              <a:rPr lang="en-US" dirty="0"/>
              <a:t>Click to edit Master title style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9F055-B1DD-41DF-9EB7-11C64077E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05490-F080-4AD2-B011-471C1B147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CD347-DC3D-407C-B553-9B61FE01CA8B}" type="datetime8">
              <a:rPr lang="en-BE" smtClean="0"/>
              <a:t>26/03/2021 09:03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87C9A-CE3E-4295-9846-9ADB05F1B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74D34-66A6-4DD7-8F88-73799461C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95274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749C5-2110-441B-A9A1-96E4365D6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cap="all" baseline="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3D2F57-A91E-4137-AF9A-D2D507950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33697-8247-4CC2-B737-AB7FA3908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B0A27-0D6F-495B-B55A-963D3EAF6EB7}" type="datetime8">
              <a:rPr lang="en-BE" smtClean="0"/>
              <a:t>26/03/2021 09:03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15D02-5DF8-41CF-A66F-EC3ED853C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4CDFC-D00C-44F0-97FB-081DBB7E3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67158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CE73F-9691-4F6C-B75E-15CF7071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32363-E63F-4577-BFAB-341C6219FD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97D2E6-BDC3-41D0-B7CA-8683E4BB0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EE5940-2E61-4086-BCB6-A30DC8B6D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6F01B-FD1B-4FDD-B37F-01AC79531D28}" type="datetime8">
              <a:rPr lang="en-BE" smtClean="0"/>
              <a:t>26/03/2021 09:03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E11D3-0906-4A7C-975C-9FF893314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E89D50-9D0A-4C77-8F98-E3A95FD6B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67571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E1268-90D8-4F0D-B04A-743CCC3B3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F5A1F-A01D-4A13-B109-9556154C7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0CD2CB-17BE-4817-857C-EE3369BDC9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913E7E-307E-4412-ADCA-EA39127020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0BD46D-387D-4928-8BBB-E8B69D1815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85AF04-C134-4B14-9CEE-672FBFE67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E9B08-C024-4FE9-970B-AEAC570A9AD1}" type="datetime8">
              <a:rPr lang="en-BE" smtClean="0"/>
              <a:t>26/03/2021 09:03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92E80D-A260-4187-B108-2D20DF62C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5FD1B0-7A10-492B-92E4-1BC330750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93584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2852C-CDC6-4342-8C19-8B798C3E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9A25DB-4963-4750-A5F5-9A3316F61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55898-26E0-44FD-917F-716070454A16}" type="datetime8">
              <a:rPr lang="en-BE" smtClean="0"/>
              <a:t>26/03/2021 09:03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0A4CB9-E921-4CBC-88D4-B79B04C5C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95DA68-2ABF-421C-83E9-4835ACE70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32212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C8B494-DBE5-4B04-AB75-83DDB7F09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A067D-2F46-41ED-84CB-893D420A29D3}" type="datetime8">
              <a:rPr lang="en-BE" smtClean="0"/>
              <a:t>26/03/2021 09:03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09188E-643F-4D2E-BAA8-5FCAB01C2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0E9F2-4273-4B54-BA2F-F4DD6AA91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05631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A2580-C322-4411-B81D-D309DA6D0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9BFB4-7F4B-42A6-A6D9-6168FFE26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5A1FAF-B898-4D07-A726-5FD97BB744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F503D-D906-4A0C-9F74-08AF55FC5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5D85B-F475-4271-99A4-CFE5621CDC59}" type="datetime8">
              <a:rPr lang="en-BE" smtClean="0"/>
              <a:t>26/03/2021 09:03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180D3E-3F73-4C19-A59E-CD1B9D1C9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A8527-C932-4E5C-B92C-3F5D47E27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06286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948CE-AFAC-4E7A-8855-C50B08B04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E6BC73-FF96-4F2F-8369-0B3E817B82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56829F-B735-45EA-B12D-4781836701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8FAC76-693B-47A3-B2A5-5E5137BF9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92C59-B0D4-4C91-B100-87B96FF22DC7}" type="datetime8">
              <a:rPr lang="en-BE" smtClean="0"/>
              <a:t>26/03/2021 09:03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E5B74C-5867-47F9-B6CA-F87BB12B6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7DE153-09FE-43A8-8081-2572055B9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83176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D39E05-EFEB-49BB-A7E9-3F28F9BA4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9CC3E5-F9A8-4D03-AEFB-7256BE243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19F9D-46B3-4DF1-93A3-3543F1DC07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6ECEE-1B60-4555-9D4A-E628A259CF02}" type="datetime8">
              <a:rPr lang="en-BE" smtClean="0"/>
              <a:t>26/03/2021 09:03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BEC31-AE42-42D1-9292-90504E247F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B2B61-08A8-4079-9FAA-C5F9E5B2F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CF7B41-8972-4B54-B2ED-1FFF63F1817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58008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D929B-A7E4-4A65-A288-610010C0A5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7400" y="1122363"/>
            <a:ext cx="10566400" cy="2387600"/>
          </a:xfrm>
        </p:spPr>
        <p:txBody>
          <a:bodyPr>
            <a:normAutofit/>
          </a:bodyPr>
          <a:lstStyle/>
          <a:p>
            <a:r>
              <a:rPr lang="en-US" sz="4800" b="1" dirty="0"/>
              <a:t>ELEMENTARY COMBINATORICS &amp; PROBABILITY</a:t>
            </a:r>
            <a:endParaRPr lang="en-BE" sz="4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62F817-06CB-448E-B553-8D147248C3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12</a:t>
            </a:r>
          </a:p>
          <a:p>
            <a:endParaRPr lang="en-US" dirty="0"/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Expectation of a random variable</a:t>
            </a:r>
          </a:p>
          <a:p>
            <a:endParaRPr lang="en-US" dirty="0"/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09116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6761546-EAA5-4063-8A3F-58532923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events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5DB631-52E3-49DD-A251-E1BD54538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A491A7-CBF9-422B-98A1-9A262AA52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10</a:t>
            </a:fld>
            <a:endParaRPr lang="en-B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6570EF4A-7B1C-44C9-B9BD-2A201299C4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43062"/>
                <a:ext cx="10981623" cy="4713287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sz="3200" dirty="0"/>
                  <a:t>For two events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 = 0.73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 = 0.48 </m:t>
                    </m:r>
                  </m:oMath>
                </a14:m>
                <a:r>
                  <a:rPr lang="en-US" sz="3200" dirty="0"/>
                  <a:t>and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 = 0.29</m:t>
                    </m:r>
                  </m:oMath>
                </a14:m>
                <a:r>
                  <a:rPr lang="en-US" sz="3200" dirty="0"/>
                  <a:t>. Are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3200" dirty="0"/>
                  <a:t> independent?</a:t>
                </a:r>
              </a:p>
              <a:p>
                <a:pPr algn="just"/>
                <a:endParaRPr lang="en-US" sz="32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0.29=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=0.73⋅0.48=0.3504→</m:t>
                      </m:r>
                    </m:oMath>
                  </m:oMathPara>
                </a14:m>
                <a:endParaRPr lang="en-US" sz="3200" dirty="0"/>
              </a:p>
              <a:p>
                <a:pPr marL="0" indent="0" algn="just">
                  <a:buNone/>
                </a:pPr>
                <a:endParaRPr lang="en-US" sz="18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aren’t independent.</a:t>
                </a:r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6570EF4A-7B1C-44C9-B9BD-2A201299C4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43062"/>
                <a:ext cx="10981623" cy="4713287"/>
              </a:xfrm>
              <a:blipFill>
                <a:blip r:embed="rId2"/>
                <a:stretch>
                  <a:fillRect l="-1221" t="-2717" r="-138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925968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D9323-4F2D-4842-8824-F7573F616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flowers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D2DA56-A5AF-4CCF-840F-F60E43D244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72665"/>
                <a:ext cx="10515600" cy="4704298"/>
              </a:xfrm>
            </p:spPr>
            <p:txBody>
              <a:bodyPr/>
              <a:lstStyle/>
              <a:p>
                <a:r>
                  <a:rPr lang="en-US" dirty="0"/>
                  <a:t>Cross-fertilizing a red and a white flower produces red flowers 25% of the time. You cross-fertilize five pairs of red and white flowers.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Of the five cross-fertilized offspring, how many red-flowered plants do you expect?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Let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denote the number of red-flowered offspring.   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𝐵𝑖𝑛𝑜𝑚𝑖𝑎𝑙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=5,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=0.25</m:t>
                        </m:r>
                      </m:e>
                    </m:d>
                  </m:oMath>
                </a14:m>
                <a:endParaRPr lang="en-US" b="0" dirty="0"/>
              </a:p>
              <a:p>
                <a:endParaRPr lang="en-US" sz="12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𝐸𝑌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𝑛𝑝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=5⋅0.25=1.25</m:t>
                      </m:r>
                    </m:oMath>
                  </m:oMathPara>
                </a14:m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D2DA56-A5AF-4CCF-840F-F60E43D244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72665"/>
                <a:ext cx="10515600" cy="4704298"/>
              </a:xfrm>
              <a:blipFill>
                <a:blip r:embed="rId2"/>
                <a:stretch>
                  <a:fillRect l="-1043" t="-2335" r="-16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8AD854-A697-442B-A019-A2F515342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5E56A8-4713-4A46-8860-7DF8642B3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100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9351787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D9323-4F2D-4842-8824-F7573F616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flowers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D2DA56-A5AF-4CCF-840F-F60E43D244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72665"/>
                <a:ext cx="10515600" cy="4704298"/>
              </a:xfrm>
            </p:spPr>
            <p:txBody>
              <a:bodyPr/>
              <a:lstStyle/>
              <a:p>
                <a:r>
                  <a:rPr lang="en-US" dirty="0"/>
                  <a:t>Cross-fertilizing a red and a white flower produces red flowers 25% of the time. You cross-fertilize five pairs of red and white flowers.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Of the five cross-fertilized offspring, how many red-flowered plants do you expect?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Let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denote the number of red-flowered offspring.   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𝐵𝑖𝑛𝑜𝑚𝑖𝑎𝑙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=5,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=0.25</m:t>
                        </m:r>
                      </m:e>
                    </m:d>
                  </m:oMath>
                </a14:m>
                <a:endParaRPr lang="en-US" b="0" dirty="0"/>
              </a:p>
              <a:p>
                <a:endParaRPr lang="en-US" sz="12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=5⋅0.25=1.25</m:t>
                      </m:r>
                    </m:oMath>
                  </m:oMathPara>
                </a14:m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D2DA56-A5AF-4CCF-840F-F60E43D244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72665"/>
                <a:ext cx="10515600" cy="4704298"/>
              </a:xfrm>
              <a:blipFill>
                <a:blip r:embed="rId2"/>
                <a:stretch>
                  <a:fillRect l="-1043" t="-2335" r="-16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8AD854-A697-442B-A019-A2F515342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5E56A8-4713-4A46-8860-7DF8642B3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101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728963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D9323-4F2D-4842-8824-F7573F616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flowers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D2DA56-A5AF-4CCF-840F-F60E43D244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72665"/>
                <a:ext cx="10515600" cy="4704298"/>
              </a:xfrm>
            </p:spPr>
            <p:txBody>
              <a:bodyPr/>
              <a:lstStyle/>
              <a:p>
                <a:r>
                  <a:rPr lang="en-US" dirty="0"/>
                  <a:t>Cross-fertilizing a red and a white flower produces red flowers 25% of the time. You cross-fertilize five pairs of red and white flowers.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Of the five cross-fertilized offspring, how many red-flowered plants do you expect?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Let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denote the number of red-flowered offspring.   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𝐵𝑖𝑛𝑜𝑚𝑖𝑎𝑙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=5,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=0.25</m:t>
                        </m:r>
                      </m:e>
                    </m:d>
                  </m:oMath>
                </a14:m>
                <a:endParaRPr lang="en-US" b="0" dirty="0"/>
              </a:p>
              <a:p>
                <a:endParaRPr lang="en-US" sz="12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=5⋅0.25=1.25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D2DA56-A5AF-4CCF-840F-F60E43D244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72665"/>
                <a:ext cx="10515600" cy="4704298"/>
              </a:xfrm>
              <a:blipFill>
                <a:blip r:embed="rId2"/>
                <a:stretch>
                  <a:fillRect l="-1043" t="-2335" r="-16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8AD854-A697-442B-A019-A2F515342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5E56A8-4713-4A46-8860-7DF8642B3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102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8278236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18CF0-41C1-4C16-A9E1-BCC8B9497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of x</a:t>
            </a:r>
            <a:r>
              <a:rPr lang="en-US" baseline="30000" dirty="0"/>
              <a:t>2</a:t>
            </a:r>
            <a:endParaRPr lang="en-BE" baseline="30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D6D086-A2FE-4C8B-99EA-548D50C001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1916"/>
                <a:ext cx="10515600" cy="4685047"/>
              </a:xfrm>
            </p:spPr>
            <p:txBody>
              <a:bodyPr/>
              <a:lstStyle/>
              <a:p>
                <a:r>
                  <a:rPr lang="en-US" dirty="0"/>
                  <a:t>Consider the following random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=−1⋅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+1⋅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𝐸𝑌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sz="1400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 Distribution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: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D6D086-A2FE-4C8B-99EA-548D50C001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1916"/>
                <a:ext cx="10515600" cy="4685047"/>
              </a:xfrm>
              <a:blipFill>
                <a:blip r:embed="rId2"/>
                <a:stretch>
                  <a:fillRect l="-1043" t="-234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1124B9-C19F-4CBC-8339-24A255E41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8EEC47-AC86-4A34-A841-03F7766DB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103</a:t>
            </a:fld>
            <a:endParaRPr lang="en-BE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8">
                <a:extLst>
                  <a:ext uri="{FF2B5EF4-FFF2-40B4-BE49-F238E27FC236}">
                    <a16:creationId xmlns:a16="http://schemas.microsoft.com/office/drawing/2014/main" id="{83584259-68A5-4EA3-9593-0DA588F1A90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48000" y="2148303"/>
              <a:ext cx="60960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39664821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0691932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394573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96770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2/3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03768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8">
                <a:extLst>
                  <a:ext uri="{FF2B5EF4-FFF2-40B4-BE49-F238E27FC236}">
                    <a16:creationId xmlns:a16="http://schemas.microsoft.com/office/drawing/2014/main" id="{83584259-68A5-4EA3-9593-0DA588F1A90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48000" y="2148303"/>
              <a:ext cx="60960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39664821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0691932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39457308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1" t="-10526" r="-201802" b="-1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96770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1" t="-112000" r="-201802" b="-17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99" t="-112000" r="-101198" b="-17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201" t="-112000" r="-1502" b="-17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3768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9614055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18CF0-41C1-4C16-A9E1-BCC8B9497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of x</a:t>
            </a:r>
            <a:r>
              <a:rPr lang="en-US" baseline="30000" dirty="0"/>
              <a:t>2</a:t>
            </a:r>
            <a:endParaRPr lang="en-BE" baseline="30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D6D086-A2FE-4C8B-99EA-548D50C001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1916"/>
                <a:ext cx="10515600" cy="4685047"/>
              </a:xfrm>
            </p:spPr>
            <p:txBody>
              <a:bodyPr/>
              <a:lstStyle/>
              <a:p>
                <a:r>
                  <a:rPr lang="en-US" dirty="0"/>
                  <a:t>Consider the following random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𝐸𝑌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sz="1400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 Distribution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: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D6D086-A2FE-4C8B-99EA-548D50C001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1916"/>
                <a:ext cx="10515600" cy="4685047"/>
              </a:xfrm>
              <a:blipFill>
                <a:blip r:embed="rId2"/>
                <a:stretch>
                  <a:fillRect l="-1043" t="-234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1124B9-C19F-4CBC-8339-24A255E41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8EEC47-AC86-4A34-A841-03F7766DB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104</a:t>
            </a:fld>
            <a:endParaRPr lang="en-BE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8">
                <a:extLst>
                  <a:ext uri="{FF2B5EF4-FFF2-40B4-BE49-F238E27FC236}">
                    <a16:creationId xmlns:a16="http://schemas.microsoft.com/office/drawing/2014/main" id="{83584259-68A5-4EA3-9593-0DA588F1A90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48000" y="2148303"/>
              <a:ext cx="60960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39664821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0691932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394573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96770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2/3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03768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8">
                <a:extLst>
                  <a:ext uri="{FF2B5EF4-FFF2-40B4-BE49-F238E27FC236}">
                    <a16:creationId xmlns:a16="http://schemas.microsoft.com/office/drawing/2014/main" id="{83584259-68A5-4EA3-9593-0DA588F1A90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48000" y="2148303"/>
              <a:ext cx="60960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39664821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0691932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39457308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1" t="-10526" r="-201802" b="-1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96770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1" t="-112000" r="-201802" b="-17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99" t="-112000" r="-101198" b="-17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201" t="-112000" r="-1502" b="-17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3768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2199414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18CF0-41C1-4C16-A9E1-BCC8B9497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of x</a:t>
            </a:r>
            <a:r>
              <a:rPr lang="en-US" baseline="30000" dirty="0"/>
              <a:t>2</a:t>
            </a:r>
            <a:endParaRPr lang="en-BE" baseline="30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D6D086-A2FE-4C8B-99EA-548D50C001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1916"/>
                <a:ext cx="10515600" cy="4685047"/>
              </a:xfrm>
            </p:spPr>
            <p:txBody>
              <a:bodyPr/>
              <a:lstStyle/>
              <a:p>
                <a:r>
                  <a:rPr lang="en-US" dirty="0"/>
                  <a:t>Consider the following random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𝐸𝑌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1400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 Distribution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: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D6D086-A2FE-4C8B-99EA-548D50C001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1916"/>
                <a:ext cx="10515600" cy="4685047"/>
              </a:xfrm>
              <a:blipFill>
                <a:blip r:embed="rId2"/>
                <a:stretch>
                  <a:fillRect l="-1043" t="-234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1124B9-C19F-4CBC-8339-24A255E41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8EEC47-AC86-4A34-A841-03F7766DB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105</a:t>
            </a:fld>
            <a:endParaRPr lang="en-BE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8">
                <a:extLst>
                  <a:ext uri="{FF2B5EF4-FFF2-40B4-BE49-F238E27FC236}">
                    <a16:creationId xmlns:a16="http://schemas.microsoft.com/office/drawing/2014/main" id="{83584259-68A5-4EA3-9593-0DA588F1A90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48000" y="2148303"/>
              <a:ext cx="60960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39664821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0691932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394573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96770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2/3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03768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8">
                <a:extLst>
                  <a:ext uri="{FF2B5EF4-FFF2-40B4-BE49-F238E27FC236}">
                    <a16:creationId xmlns:a16="http://schemas.microsoft.com/office/drawing/2014/main" id="{83584259-68A5-4EA3-9593-0DA588F1A90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48000" y="2148303"/>
              <a:ext cx="60960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39664821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0691932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39457308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1" t="-10526" r="-201802" b="-1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96770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1" t="-112000" r="-201802" b="-17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99" t="-112000" r="-101198" b="-17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201" t="-112000" r="-1502" b="-17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3768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3437234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18CF0-41C1-4C16-A9E1-BCC8B9497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of x</a:t>
            </a:r>
            <a:r>
              <a:rPr lang="en-US" baseline="30000" dirty="0"/>
              <a:t>2</a:t>
            </a:r>
            <a:endParaRPr lang="en-BE" baseline="30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D6D086-A2FE-4C8B-99EA-548D50C001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1916"/>
                <a:ext cx="10515600" cy="4685047"/>
              </a:xfrm>
            </p:spPr>
            <p:txBody>
              <a:bodyPr/>
              <a:lstStyle/>
              <a:p>
                <a:r>
                  <a:rPr lang="en-US" dirty="0"/>
                  <a:t>Consider the following random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𝐸𝑌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1400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. Distribution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D6D086-A2FE-4C8B-99EA-548D50C001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1916"/>
                <a:ext cx="10515600" cy="4685047"/>
              </a:xfrm>
              <a:blipFill>
                <a:blip r:embed="rId2"/>
                <a:stretch>
                  <a:fillRect l="-1043" t="-234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1124B9-C19F-4CBC-8339-24A255E41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8EEC47-AC86-4A34-A841-03F7766DB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106</a:t>
            </a:fld>
            <a:endParaRPr lang="en-BE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8">
                <a:extLst>
                  <a:ext uri="{FF2B5EF4-FFF2-40B4-BE49-F238E27FC236}">
                    <a16:creationId xmlns:a16="http://schemas.microsoft.com/office/drawing/2014/main" id="{83584259-68A5-4EA3-9593-0DA588F1A90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48000" y="2148303"/>
              <a:ext cx="60960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39664821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0691932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394573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96770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2/3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03768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8">
                <a:extLst>
                  <a:ext uri="{FF2B5EF4-FFF2-40B4-BE49-F238E27FC236}">
                    <a16:creationId xmlns:a16="http://schemas.microsoft.com/office/drawing/2014/main" id="{83584259-68A5-4EA3-9593-0DA588F1A90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48000" y="2148303"/>
              <a:ext cx="60960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39664821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0691932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39457308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1" t="-10526" r="-201802" b="-1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96770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1" t="-112000" r="-201802" b="-17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99" t="-112000" r="-101198" b="-17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201" t="-112000" r="-1502" b="-17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3768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1114558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18CF0-41C1-4C16-A9E1-BCC8B9497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of x</a:t>
            </a:r>
            <a:r>
              <a:rPr lang="en-US" baseline="30000" dirty="0"/>
              <a:t>2</a:t>
            </a:r>
            <a:endParaRPr lang="en-BE" baseline="30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D6D086-A2FE-4C8B-99EA-548D50C001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1916"/>
                <a:ext cx="10515600" cy="4685047"/>
              </a:xfrm>
            </p:spPr>
            <p:txBody>
              <a:bodyPr/>
              <a:lstStyle/>
              <a:p>
                <a:r>
                  <a:rPr lang="en-US" dirty="0"/>
                  <a:t>Consider the following random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𝐸𝑌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1400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. Distribution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D6D086-A2FE-4C8B-99EA-548D50C001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1916"/>
                <a:ext cx="10515600" cy="4685047"/>
              </a:xfrm>
              <a:blipFill>
                <a:blip r:embed="rId2"/>
                <a:stretch>
                  <a:fillRect l="-1043" t="-234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1124B9-C19F-4CBC-8339-24A255E41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8EEC47-AC86-4A34-A841-03F7766DB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107</a:t>
            </a:fld>
            <a:endParaRPr lang="en-BE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8">
                <a:extLst>
                  <a:ext uri="{FF2B5EF4-FFF2-40B4-BE49-F238E27FC236}">
                    <a16:creationId xmlns:a16="http://schemas.microsoft.com/office/drawing/2014/main" id="{83584259-68A5-4EA3-9593-0DA588F1A90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48000" y="2148303"/>
              <a:ext cx="60960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39664821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0691932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394573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96770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2/3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03768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8">
                <a:extLst>
                  <a:ext uri="{FF2B5EF4-FFF2-40B4-BE49-F238E27FC236}">
                    <a16:creationId xmlns:a16="http://schemas.microsoft.com/office/drawing/2014/main" id="{83584259-68A5-4EA3-9593-0DA588F1A90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48000" y="2148303"/>
              <a:ext cx="60960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39664821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0691932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39457308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1" t="-10526" r="-201802" b="-1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96770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1" t="-112000" r="-201802" b="-17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99" t="-112000" r="-101198" b="-17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201" t="-112000" r="-1502" b="-17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376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8">
                <a:extLst>
                  <a:ext uri="{FF2B5EF4-FFF2-40B4-BE49-F238E27FC236}">
                    <a16:creationId xmlns:a16="http://schemas.microsoft.com/office/drawing/2014/main" id="{D732CDCC-D8B6-4E11-9D81-30C9CAFBE71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089400" y="5262563"/>
              <a:ext cx="40640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39664821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394573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96770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03768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8">
                <a:extLst>
                  <a:ext uri="{FF2B5EF4-FFF2-40B4-BE49-F238E27FC236}">
                    <a16:creationId xmlns:a16="http://schemas.microsoft.com/office/drawing/2014/main" id="{D732CDCC-D8B6-4E11-9D81-30C9CAFBE71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089400" y="5262563"/>
              <a:ext cx="40640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39664821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39457308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99" t="-10526" r="-101497" b="-1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96770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99" t="-112000" r="-101497" b="-17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99" t="-112000" r="-1497" b="-17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3768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99694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18CF0-41C1-4C16-A9E1-BCC8B9497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of x</a:t>
            </a:r>
            <a:r>
              <a:rPr lang="en-US" baseline="30000" dirty="0"/>
              <a:t>2</a:t>
            </a:r>
            <a:endParaRPr lang="en-BE" baseline="30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D6D086-A2FE-4C8B-99EA-548D50C001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1916"/>
                <a:ext cx="10515600" cy="4685047"/>
              </a:xfrm>
            </p:spPr>
            <p:txBody>
              <a:bodyPr/>
              <a:lstStyle/>
              <a:p>
                <a:r>
                  <a:rPr lang="en-US" dirty="0"/>
                  <a:t>Consider the following random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1400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. Distribution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D6D086-A2FE-4C8B-99EA-548D50C001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1916"/>
                <a:ext cx="10515600" cy="4685047"/>
              </a:xfrm>
              <a:blipFill>
                <a:blip r:embed="rId2"/>
                <a:stretch>
                  <a:fillRect l="-1043" t="-234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1124B9-C19F-4CBC-8339-24A255E41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8EEC47-AC86-4A34-A841-03F7766DB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108</a:t>
            </a:fld>
            <a:endParaRPr lang="en-BE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8">
                <a:extLst>
                  <a:ext uri="{FF2B5EF4-FFF2-40B4-BE49-F238E27FC236}">
                    <a16:creationId xmlns:a16="http://schemas.microsoft.com/office/drawing/2014/main" id="{83584259-68A5-4EA3-9593-0DA588F1A9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2639395"/>
                  </p:ext>
                </p:extLst>
              </p:nvPr>
            </p:nvGraphicFramePr>
            <p:xfrm>
              <a:off x="3048000" y="2148303"/>
              <a:ext cx="60960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39664821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0691932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394573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96770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2/3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03768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8">
                <a:extLst>
                  <a:ext uri="{FF2B5EF4-FFF2-40B4-BE49-F238E27FC236}">
                    <a16:creationId xmlns:a16="http://schemas.microsoft.com/office/drawing/2014/main" id="{83584259-68A5-4EA3-9593-0DA588F1A9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2639395"/>
                  </p:ext>
                </p:extLst>
              </p:nvPr>
            </p:nvGraphicFramePr>
            <p:xfrm>
              <a:off x="3048000" y="2148303"/>
              <a:ext cx="60960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39664821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0691932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39457308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1" t="-10526" r="-201802" b="-1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96770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1" t="-112000" r="-201802" b="-17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99" t="-112000" r="-101198" b="-17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201" t="-112000" r="-1502" b="-17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376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8">
                <a:extLst>
                  <a:ext uri="{FF2B5EF4-FFF2-40B4-BE49-F238E27FC236}">
                    <a16:creationId xmlns:a16="http://schemas.microsoft.com/office/drawing/2014/main" id="{D732CDCC-D8B6-4E11-9D81-30C9CAFBE7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0186172"/>
                  </p:ext>
                </p:extLst>
              </p:nvPr>
            </p:nvGraphicFramePr>
            <p:xfrm>
              <a:off x="4089400" y="5262563"/>
              <a:ext cx="40640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39664821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394573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96770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03768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8">
                <a:extLst>
                  <a:ext uri="{FF2B5EF4-FFF2-40B4-BE49-F238E27FC236}">
                    <a16:creationId xmlns:a16="http://schemas.microsoft.com/office/drawing/2014/main" id="{D732CDCC-D8B6-4E11-9D81-30C9CAFBE7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0186172"/>
                  </p:ext>
                </p:extLst>
              </p:nvPr>
            </p:nvGraphicFramePr>
            <p:xfrm>
              <a:off x="4089400" y="5262563"/>
              <a:ext cx="40640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39664821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39457308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99" t="-10526" r="-101497" b="-1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96770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99" t="-112000" r="-101497" b="-17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99" t="-112000" r="-1497" b="-17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3768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7789767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5BA79-3EFC-49D5-AEE5-BD86219D6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expected value 2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7740BC-51D2-4DB4-B9FD-A15CBD6B8A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be a random variable with range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. Then </a:t>
                </a:r>
              </a:p>
              <a:p>
                <a:pPr marL="0" indent="0">
                  <a:buNone/>
                </a:pP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7740BC-51D2-4DB4-B9FD-A15CBD6B8A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C8130F-D05A-4925-91E1-FF432B6AD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C9E2B7-7515-4E27-8EEE-59AF30C74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109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57377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6761546-EAA5-4063-8A3F-58532923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events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5DB631-52E3-49DD-A251-E1BD54538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A491A7-CBF9-422B-98A1-9A262AA52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11</a:t>
            </a:fld>
            <a:endParaRPr lang="en-B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6570EF4A-7B1C-44C9-B9BD-2A201299C4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43062"/>
                <a:ext cx="10981623" cy="4713287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sz="3200" dirty="0"/>
                  <a:t>For two events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 = 0.73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 = 0.48 </m:t>
                    </m:r>
                  </m:oMath>
                </a14:m>
                <a:r>
                  <a:rPr lang="en-US" sz="3200" dirty="0"/>
                  <a:t>and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 = 0.29</m:t>
                    </m:r>
                  </m:oMath>
                </a14:m>
                <a:r>
                  <a:rPr lang="en-US" sz="3200" dirty="0"/>
                  <a:t>. Are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3200" dirty="0"/>
                  <a:t> independent?</a:t>
                </a:r>
              </a:p>
              <a:p>
                <a:pPr algn="just"/>
                <a:endParaRPr lang="en-US" sz="32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0.29=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=0.73⋅0.48=0.3504→</m:t>
                      </m:r>
                    </m:oMath>
                  </m:oMathPara>
                </a14:m>
                <a:endParaRPr lang="en-US" sz="3200" dirty="0"/>
              </a:p>
              <a:p>
                <a:pPr marL="0" indent="0" algn="just">
                  <a:buNone/>
                </a:pPr>
                <a:endParaRPr lang="en-US" sz="18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3200" dirty="0"/>
                  <a:t> aren’t independent.</a:t>
                </a:r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6570EF4A-7B1C-44C9-B9BD-2A201299C4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43062"/>
                <a:ext cx="10981623" cy="4713287"/>
              </a:xfrm>
              <a:blipFill>
                <a:blip r:embed="rId2"/>
                <a:stretch>
                  <a:fillRect l="-1221" t="-2717" r="-138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903850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0E57C-03A9-4FE4-9D01-6798DFC4F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14BA5-8B47-4859-A7B7-0CD866E89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A52012-0BB6-4DCC-8DFD-677E0CD09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48A3E2-4942-4180-804E-9D94DB871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222590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1643B8C-9C66-4E32-BAF2-5696467B9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D3F42EE-0E70-493A-8B4A-9332B395BC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2269" y="1825625"/>
                <a:ext cx="10751419" cy="4351338"/>
              </a:xfrm>
            </p:spPr>
            <p:txBody>
              <a:bodyPr/>
              <a:lstStyle/>
              <a:p>
                <a:r>
                  <a:rPr lang="en-US" dirty="0"/>
                  <a:t>Consider the following two random variables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sz="105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𝐸𝑋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−100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⋅0+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⋅100=0, 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𝐸𝑌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⋅1=0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But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are very different....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D3F42EE-0E70-493A-8B4A-9332B395BC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2269" y="1825625"/>
                <a:ext cx="10751419" cy="4351338"/>
              </a:xfrm>
              <a:blipFill>
                <a:blip r:embed="rId2"/>
                <a:stretch>
                  <a:fillRect l="-1020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49337-4197-42D2-8885-D908EC821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A88DF3-6E4C-4631-92C5-430F01B3B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111</a:t>
            </a:fld>
            <a:endParaRPr lang="en-BE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AFF75EDE-E8CA-46BC-87D0-43B2AB631D4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2648819"/>
              <a:ext cx="6091988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22997">
                      <a:extLst>
                        <a:ext uri="{9D8B030D-6E8A-4147-A177-3AD203B41FA5}">
                          <a16:colId xmlns:a16="http://schemas.microsoft.com/office/drawing/2014/main" val="2396648218"/>
                        </a:ext>
                      </a:extLst>
                    </a:gridCol>
                    <a:gridCol w="1522997">
                      <a:extLst>
                        <a:ext uri="{9D8B030D-6E8A-4147-A177-3AD203B41FA5}">
                          <a16:colId xmlns:a16="http://schemas.microsoft.com/office/drawing/2014/main" val="2306919329"/>
                        </a:ext>
                      </a:extLst>
                    </a:gridCol>
                    <a:gridCol w="1522997">
                      <a:extLst>
                        <a:ext uri="{9D8B030D-6E8A-4147-A177-3AD203B41FA5}">
                          <a16:colId xmlns:a16="http://schemas.microsoft.com/office/drawing/2014/main" val="331085943"/>
                        </a:ext>
                      </a:extLst>
                    </a:gridCol>
                    <a:gridCol w="1522997">
                      <a:extLst>
                        <a:ext uri="{9D8B030D-6E8A-4147-A177-3AD203B41FA5}">
                          <a16:colId xmlns:a16="http://schemas.microsoft.com/office/drawing/2014/main" val="23394573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-100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100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96770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03768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AFF75EDE-E8CA-46BC-87D0-43B2AB631D4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2648819"/>
              <a:ext cx="6091988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22997">
                      <a:extLst>
                        <a:ext uri="{9D8B030D-6E8A-4147-A177-3AD203B41FA5}">
                          <a16:colId xmlns:a16="http://schemas.microsoft.com/office/drawing/2014/main" val="2396648218"/>
                        </a:ext>
                      </a:extLst>
                    </a:gridCol>
                    <a:gridCol w="1522997">
                      <a:extLst>
                        <a:ext uri="{9D8B030D-6E8A-4147-A177-3AD203B41FA5}">
                          <a16:colId xmlns:a16="http://schemas.microsoft.com/office/drawing/2014/main" val="2306919329"/>
                        </a:ext>
                      </a:extLst>
                    </a:gridCol>
                    <a:gridCol w="1522997">
                      <a:extLst>
                        <a:ext uri="{9D8B030D-6E8A-4147-A177-3AD203B41FA5}">
                          <a16:colId xmlns:a16="http://schemas.microsoft.com/office/drawing/2014/main" val="331085943"/>
                        </a:ext>
                      </a:extLst>
                    </a:gridCol>
                    <a:gridCol w="1522997">
                      <a:extLst>
                        <a:ext uri="{9D8B030D-6E8A-4147-A177-3AD203B41FA5}">
                          <a16:colId xmlns:a16="http://schemas.microsoft.com/office/drawing/2014/main" val="2339457308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00" t="-9211" r="-302000" b="-1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-100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100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96770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00" t="-110667" r="-302000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800" t="-110667" r="-202000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800" t="-110667" r="-102000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800" t="-110667" r="-2000" b="-18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376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A6BFA72A-CDFF-49E3-A568-526412A108F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34702" y="2648819"/>
              <a:ext cx="3619098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76413">
                      <a:extLst>
                        <a:ext uri="{9D8B030D-6E8A-4147-A177-3AD203B41FA5}">
                          <a16:colId xmlns:a16="http://schemas.microsoft.com/office/drawing/2014/main" val="2568424457"/>
                        </a:ext>
                      </a:extLst>
                    </a:gridCol>
                    <a:gridCol w="1183907">
                      <a:extLst>
                        <a:ext uri="{9D8B030D-6E8A-4147-A177-3AD203B41FA5}">
                          <a16:colId xmlns:a16="http://schemas.microsoft.com/office/drawing/2014/main" val="943721817"/>
                        </a:ext>
                      </a:extLst>
                    </a:gridCol>
                    <a:gridCol w="1058778">
                      <a:extLst>
                        <a:ext uri="{9D8B030D-6E8A-4147-A177-3AD203B41FA5}">
                          <a16:colId xmlns:a16="http://schemas.microsoft.com/office/drawing/2014/main" val="33694646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</a:t>
                          </a:r>
                          <a:endParaRPr lang="en-BE" sz="240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  <a:endParaRPr lang="en-BE" sz="240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908939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pc="-200" baseline="0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2400" i="1" spc="-200" baseline="0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pc="-200" baseline="0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2400" b="0" i="1" spc="-200" baseline="0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i="1" spc="-200" baseline="0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i="1" spc="-200" baseline="0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BE" sz="2400" spc="-200" baseline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0629800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A6BFA72A-CDFF-49E3-A568-526412A108F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34702" y="2648819"/>
              <a:ext cx="3619098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76413">
                      <a:extLst>
                        <a:ext uri="{9D8B030D-6E8A-4147-A177-3AD203B41FA5}">
                          <a16:colId xmlns:a16="http://schemas.microsoft.com/office/drawing/2014/main" val="2568424457"/>
                        </a:ext>
                      </a:extLst>
                    </a:gridCol>
                    <a:gridCol w="1183907">
                      <a:extLst>
                        <a:ext uri="{9D8B030D-6E8A-4147-A177-3AD203B41FA5}">
                          <a16:colId xmlns:a16="http://schemas.microsoft.com/office/drawing/2014/main" val="943721817"/>
                        </a:ext>
                      </a:extLst>
                    </a:gridCol>
                    <a:gridCol w="1058778">
                      <a:extLst>
                        <a:ext uri="{9D8B030D-6E8A-4147-A177-3AD203B41FA5}">
                          <a16:colId xmlns:a16="http://schemas.microsoft.com/office/drawing/2014/main" val="336946465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85" t="-9211" r="-165487" b="-1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</a:t>
                          </a:r>
                          <a:endParaRPr lang="en-BE" sz="240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  <a:endParaRPr lang="en-BE" sz="240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9089397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85" t="-110667" r="-165487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6923" t="-110667" r="-91795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43103" t="-110667" r="-2874" b="-18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629800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6655905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1643B8C-9C66-4E32-BAF2-5696467B9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D3F42EE-0E70-493A-8B4A-9332B395BC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2269" y="1825625"/>
                <a:ext cx="10751419" cy="4351338"/>
              </a:xfrm>
            </p:spPr>
            <p:txBody>
              <a:bodyPr/>
              <a:lstStyle/>
              <a:p>
                <a:r>
                  <a:rPr lang="en-US" dirty="0"/>
                  <a:t>Consider the following two random variables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sz="105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−100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⋅0+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⋅100=0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⋅1=0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But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are very different....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D3F42EE-0E70-493A-8B4A-9332B395BC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2269" y="1825625"/>
                <a:ext cx="10751419" cy="4351338"/>
              </a:xfrm>
              <a:blipFill>
                <a:blip r:embed="rId2"/>
                <a:stretch>
                  <a:fillRect l="-1020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49337-4197-42D2-8885-D908EC821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A88DF3-6E4C-4631-92C5-430F01B3B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112</a:t>
            </a:fld>
            <a:endParaRPr lang="en-BE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AFF75EDE-E8CA-46BC-87D0-43B2AB631D4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2648819"/>
              <a:ext cx="6091988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22997">
                      <a:extLst>
                        <a:ext uri="{9D8B030D-6E8A-4147-A177-3AD203B41FA5}">
                          <a16:colId xmlns:a16="http://schemas.microsoft.com/office/drawing/2014/main" val="2396648218"/>
                        </a:ext>
                      </a:extLst>
                    </a:gridCol>
                    <a:gridCol w="1522997">
                      <a:extLst>
                        <a:ext uri="{9D8B030D-6E8A-4147-A177-3AD203B41FA5}">
                          <a16:colId xmlns:a16="http://schemas.microsoft.com/office/drawing/2014/main" val="2306919329"/>
                        </a:ext>
                      </a:extLst>
                    </a:gridCol>
                    <a:gridCol w="1522997">
                      <a:extLst>
                        <a:ext uri="{9D8B030D-6E8A-4147-A177-3AD203B41FA5}">
                          <a16:colId xmlns:a16="http://schemas.microsoft.com/office/drawing/2014/main" val="331085943"/>
                        </a:ext>
                      </a:extLst>
                    </a:gridCol>
                    <a:gridCol w="1522997">
                      <a:extLst>
                        <a:ext uri="{9D8B030D-6E8A-4147-A177-3AD203B41FA5}">
                          <a16:colId xmlns:a16="http://schemas.microsoft.com/office/drawing/2014/main" val="23394573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-100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100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96770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03768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AFF75EDE-E8CA-46BC-87D0-43B2AB631D4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2648819"/>
              <a:ext cx="6091988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22997">
                      <a:extLst>
                        <a:ext uri="{9D8B030D-6E8A-4147-A177-3AD203B41FA5}">
                          <a16:colId xmlns:a16="http://schemas.microsoft.com/office/drawing/2014/main" val="2396648218"/>
                        </a:ext>
                      </a:extLst>
                    </a:gridCol>
                    <a:gridCol w="1522997">
                      <a:extLst>
                        <a:ext uri="{9D8B030D-6E8A-4147-A177-3AD203B41FA5}">
                          <a16:colId xmlns:a16="http://schemas.microsoft.com/office/drawing/2014/main" val="2306919329"/>
                        </a:ext>
                      </a:extLst>
                    </a:gridCol>
                    <a:gridCol w="1522997">
                      <a:extLst>
                        <a:ext uri="{9D8B030D-6E8A-4147-A177-3AD203B41FA5}">
                          <a16:colId xmlns:a16="http://schemas.microsoft.com/office/drawing/2014/main" val="331085943"/>
                        </a:ext>
                      </a:extLst>
                    </a:gridCol>
                    <a:gridCol w="1522997">
                      <a:extLst>
                        <a:ext uri="{9D8B030D-6E8A-4147-A177-3AD203B41FA5}">
                          <a16:colId xmlns:a16="http://schemas.microsoft.com/office/drawing/2014/main" val="2339457308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00" t="-9211" r="-302000" b="-1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-100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100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96770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00" t="-110667" r="-302000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800" t="-110667" r="-202000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800" t="-110667" r="-102000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800" t="-110667" r="-2000" b="-18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376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A6BFA72A-CDFF-49E3-A568-526412A108F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34702" y="2648819"/>
              <a:ext cx="3619098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76413">
                      <a:extLst>
                        <a:ext uri="{9D8B030D-6E8A-4147-A177-3AD203B41FA5}">
                          <a16:colId xmlns:a16="http://schemas.microsoft.com/office/drawing/2014/main" val="2568424457"/>
                        </a:ext>
                      </a:extLst>
                    </a:gridCol>
                    <a:gridCol w="1183907">
                      <a:extLst>
                        <a:ext uri="{9D8B030D-6E8A-4147-A177-3AD203B41FA5}">
                          <a16:colId xmlns:a16="http://schemas.microsoft.com/office/drawing/2014/main" val="943721817"/>
                        </a:ext>
                      </a:extLst>
                    </a:gridCol>
                    <a:gridCol w="1058778">
                      <a:extLst>
                        <a:ext uri="{9D8B030D-6E8A-4147-A177-3AD203B41FA5}">
                          <a16:colId xmlns:a16="http://schemas.microsoft.com/office/drawing/2014/main" val="33694646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</a:t>
                          </a:r>
                          <a:endParaRPr lang="en-BE" sz="240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  <a:endParaRPr lang="en-BE" sz="240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908939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pc="-200" baseline="0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2400" i="1" spc="-200" baseline="0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pc="-200" baseline="0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2400" b="0" i="1" spc="-200" baseline="0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i="1" spc="-200" baseline="0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i="1" spc="-200" baseline="0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BE" sz="2400" spc="-200" baseline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0629800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A6BFA72A-CDFF-49E3-A568-526412A108F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34702" y="2648819"/>
              <a:ext cx="3619098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76413">
                      <a:extLst>
                        <a:ext uri="{9D8B030D-6E8A-4147-A177-3AD203B41FA5}">
                          <a16:colId xmlns:a16="http://schemas.microsoft.com/office/drawing/2014/main" val="2568424457"/>
                        </a:ext>
                      </a:extLst>
                    </a:gridCol>
                    <a:gridCol w="1183907">
                      <a:extLst>
                        <a:ext uri="{9D8B030D-6E8A-4147-A177-3AD203B41FA5}">
                          <a16:colId xmlns:a16="http://schemas.microsoft.com/office/drawing/2014/main" val="943721817"/>
                        </a:ext>
                      </a:extLst>
                    </a:gridCol>
                    <a:gridCol w="1058778">
                      <a:extLst>
                        <a:ext uri="{9D8B030D-6E8A-4147-A177-3AD203B41FA5}">
                          <a16:colId xmlns:a16="http://schemas.microsoft.com/office/drawing/2014/main" val="336946465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85" t="-9211" r="-165487" b="-1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</a:t>
                          </a:r>
                          <a:endParaRPr lang="en-BE" sz="240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  <a:endParaRPr lang="en-BE" sz="240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9089397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85" t="-110667" r="-165487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6923" t="-110667" r="-91795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43103" t="-110667" r="-2874" b="-18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629800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6649119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1643B8C-9C66-4E32-BAF2-5696467B9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D3F42EE-0E70-493A-8B4A-9332B395BC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2269" y="1825625"/>
                <a:ext cx="10751419" cy="4351338"/>
              </a:xfrm>
            </p:spPr>
            <p:txBody>
              <a:bodyPr/>
              <a:lstStyle/>
              <a:p>
                <a:r>
                  <a:rPr lang="en-US" dirty="0"/>
                  <a:t>Consider the following two random variables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sz="105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−100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⋅0+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⋅100=0,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⋅1=0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But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are very different....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D3F42EE-0E70-493A-8B4A-9332B395BC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2269" y="1825625"/>
                <a:ext cx="10751419" cy="4351338"/>
              </a:xfrm>
              <a:blipFill>
                <a:blip r:embed="rId2"/>
                <a:stretch>
                  <a:fillRect l="-1020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49337-4197-42D2-8885-D908EC821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A88DF3-6E4C-4631-92C5-430F01B3B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113</a:t>
            </a:fld>
            <a:endParaRPr lang="en-BE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AFF75EDE-E8CA-46BC-87D0-43B2AB631D4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2648819"/>
              <a:ext cx="6091988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22997">
                      <a:extLst>
                        <a:ext uri="{9D8B030D-6E8A-4147-A177-3AD203B41FA5}">
                          <a16:colId xmlns:a16="http://schemas.microsoft.com/office/drawing/2014/main" val="2396648218"/>
                        </a:ext>
                      </a:extLst>
                    </a:gridCol>
                    <a:gridCol w="1522997">
                      <a:extLst>
                        <a:ext uri="{9D8B030D-6E8A-4147-A177-3AD203B41FA5}">
                          <a16:colId xmlns:a16="http://schemas.microsoft.com/office/drawing/2014/main" val="2306919329"/>
                        </a:ext>
                      </a:extLst>
                    </a:gridCol>
                    <a:gridCol w="1522997">
                      <a:extLst>
                        <a:ext uri="{9D8B030D-6E8A-4147-A177-3AD203B41FA5}">
                          <a16:colId xmlns:a16="http://schemas.microsoft.com/office/drawing/2014/main" val="331085943"/>
                        </a:ext>
                      </a:extLst>
                    </a:gridCol>
                    <a:gridCol w="1522997">
                      <a:extLst>
                        <a:ext uri="{9D8B030D-6E8A-4147-A177-3AD203B41FA5}">
                          <a16:colId xmlns:a16="http://schemas.microsoft.com/office/drawing/2014/main" val="23394573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-100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100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96770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03768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AFF75EDE-E8CA-46BC-87D0-43B2AB631D4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2648819"/>
              <a:ext cx="6091988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22997">
                      <a:extLst>
                        <a:ext uri="{9D8B030D-6E8A-4147-A177-3AD203B41FA5}">
                          <a16:colId xmlns:a16="http://schemas.microsoft.com/office/drawing/2014/main" val="2396648218"/>
                        </a:ext>
                      </a:extLst>
                    </a:gridCol>
                    <a:gridCol w="1522997">
                      <a:extLst>
                        <a:ext uri="{9D8B030D-6E8A-4147-A177-3AD203B41FA5}">
                          <a16:colId xmlns:a16="http://schemas.microsoft.com/office/drawing/2014/main" val="2306919329"/>
                        </a:ext>
                      </a:extLst>
                    </a:gridCol>
                    <a:gridCol w="1522997">
                      <a:extLst>
                        <a:ext uri="{9D8B030D-6E8A-4147-A177-3AD203B41FA5}">
                          <a16:colId xmlns:a16="http://schemas.microsoft.com/office/drawing/2014/main" val="331085943"/>
                        </a:ext>
                      </a:extLst>
                    </a:gridCol>
                    <a:gridCol w="1522997">
                      <a:extLst>
                        <a:ext uri="{9D8B030D-6E8A-4147-A177-3AD203B41FA5}">
                          <a16:colId xmlns:a16="http://schemas.microsoft.com/office/drawing/2014/main" val="2339457308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00" t="-9211" r="-302000" b="-1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-100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100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96770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00" t="-110667" r="-302000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800" t="-110667" r="-202000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800" t="-110667" r="-102000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800" t="-110667" r="-2000" b="-18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376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A6BFA72A-CDFF-49E3-A568-526412A108F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34702" y="2648819"/>
              <a:ext cx="3619098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76413">
                      <a:extLst>
                        <a:ext uri="{9D8B030D-6E8A-4147-A177-3AD203B41FA5}">
                          <a16:colId xmlns:a16="http://schemas.microsoft.com/office/drawing/2014/main" val="2568424457"/>
                        </a:ext>
                      </a:extLst>
                    </a:gridCol>
                    <a:gridCol w="1183907">
                      <a:extLst>
                        <a:ext uri="{9D8B030D-6E8A-4147-A177-3AD203B41FA5}">
                          <a16:colId xmlns:a16="http://schemas.microsoft.com/office/drawing/2014/main" val="943721817"/>
                        </a:ext>
                      </a:extLst>
                    </a:gridCol>
                    <a:gridCol w="1058778">
                      <a:extLst>
                        <a:ext uri="{9D8B030D-6E8A-4147-A177-3AD203B41FA5}">
                          <a16:colId xmlns:a16="http://schemas.microsoft.com/office/drawing/2014/main" val="33694646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</a:t>
                          </a:r>
                          <a:endParaRPr lang="en-BE" sz="240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  <a:endParaRPr lang="en-BE" sz="240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908939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pc="-200" baseline="0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2400" i="1" spc="-200" baseline="0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pc="-200" baseline="0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2400" b="0" i="1" spc="-200" baseline="0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i="1" spc="-200" baseline="0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i="1" spc="-200" baseline="0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BE" sz="2400" spc="-200" baseline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0629800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A6BFA72A-CDFF-49E3-A568-526412A108F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34702" y="2648819"/>
              <a:ext cx="3619098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76413">
                      <a:extLst>
                        <a:ext uri="{9D8B030D-6E8A-4147-A177-3AD203B41FA5}">
                          <a16:colId xmlns:a16="http://schemas.microsoft.com/office/drawing/2014/main" val="2568424457"/>
                        </a:ext>
                      </a:extLst>
                    </a:gridCol>
                    <a:gridCol w="1183907">
                      <a:extLst>
                        <a:ext uri="{9D8B030D-6E8A-4147-A177-3AD203B41FA5}">
                          <a16:colId xmlns:a16="http://schemas.microsoft.com/office/drawing/2014/main" val="943721817"/>
                        </a:ext>
                      </a:extLst>
                    </a:gridCol>
                    <a:gridCol w="1058778">
                      <a:extLst>
                        <a:ext uri="{9D8B030D-6E8A-4147-A177-3AD203B41FA5}">
                          <a16:colId xmlns:a16="http://schemas.microsoft.com/office/drawing/2014/main" val="336946465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85" t="-9211" r="-165487" b="-1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</a:t>
                          </a:r>
                          <a:endParaRPr lang="en-BE" sz="240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  <a:endParaRPr lang="en-BE" sz="240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9089397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85" t="-110667" r="-165487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6923" t="-110667" r="-91795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43103" t="-110667" r="-2874" b="-18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629800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6813583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1643B8C-9C66-4E32-BAF2-5696467B9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D3F42EE-0E70-493A-8B4A-9332B395BC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2269" y="1825625"/>
                <a:ext cx="10751419" cy="4351338"/>
              </a:xfrm>
            </p:spPr>
            <p:txBody>
              <a:bodyPr/>
              <a:lstStyle/>
              <a:p>
                <a:r>
                  <a:rPr lang="en-US" dirty="0"/>
                  <a:t>Consider the following two random variables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sz="105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−100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⋅0+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⋅100=0,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⋅1=0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But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are very different....</a:t>
                </a:r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D3F42EE-0E70-493A-8B4A-9332B395BC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2269" y="1825625"/>
                <a:ext cx="10751419" cy="4351338"/>
              </a:xfrm>
              <a:blipFill>
                <a:blip r:embed="rId2"/>
                <a:stretch>
                  <a:fillRect l="-1020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49337-4197-42D2-8885-D908EC821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A88DF3-6E4C-4631-92C5-430F01B3B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114</a:t>
            </a:fld>
            <a:endParaRPr lang="en-BE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AFF75EDE-E8CA-46BC-87D0-43B2AB631D4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2648819"/>
              <a:ext cx="6091988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22997">
                      <a:extLst>
                        <a:ext uri="{9D8B030D-6E8A-4147-A177-3AD203B41FA5}">
                          <a16:colId xmlns:a16="http://schemas.microsoft.com/office/drawing/2014/main" val="2396648218"/>
                        </a:ext>
                      </a:extLst>
                    </a:gridCol>
                    <a:gridCol w="1522997">
                      <a:extLst>
                        <a:ext uri="{9D8B030D-6E8A-4147-A177-3AD203B41FA5}">
                          <a16:colId xmlns:a16="http://schemas.microsoft.com/office/drawing/2014/main" val="2306919329"/>
                        </a:ext>
                      </a:extLst>
                    </a:gridCol>
                    <a:gridCol w="1522997">
                      <a:extLst>
                        <a:ext uri="{9D8B030D-6E8A-4147-A177-3AD203B41FA5}">
                          <a16:colId xmlns:a16="http://schemas.microsoft.com/office/drawing/2014/main" val="331085943"/>
                        </a:ext>
                      </a:extLst>
                    </a:gridCol>
                    <a:gridCol w="1522997">
                      <a:extLst>
                        <a:ext uri="{9D8B030D-6E8A-4147-A177-3AD203B41FA5}">
                          <a16:colId xmlns:a16="http://schemas.microsoft.com/office/drawing/2014/main" val="23394573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-100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100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96770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03768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AFF75EDE-E8CA-46BC-87D0-43B2AB631D4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2648819"/>
              <a:ext cx="6091988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22997">
                      <a:extLst>
                        <a:ext uri="{9D8B030D-6E8A-4147-A177-3AD203B41FA5}">
                          <a16:colId xmlns:a16="http://schemas.microsoft.com/office/drawing/2014/main" val="2396648218"/>
                        </a:ext>
                      </a:extLst>
                    </a:gridCol>
                    <a:gridCol w="1522997">
                      <a:extLst>
                        <a:ext uri="{9D8B030D-6E8A-4147-A177-3AD203B41FA5}">
                          <a16:colId xmlns:a16="http://schemas.microsoft.com/office/drawing/2014/main" val="2306919329"/>
                        </a:ext>
                      </a:extLst>
                    </a:gridCol>
                    <a:gridCol w="1522997">
                      <a:extLst>
                        <a:ext uri="{9D8B030D-6E8A-4147-A177-3AD203B41FA5}">
                          <a16:colId xmlns:a16="http://schemas.microsoft.com/office/drawing/2014/main" val="331085943"/>
                        </a:ext>
                      </a:extLst>
                    </a:gridCol>
                    <a:gridCol w="1522997">
                      <a:extLst>
                        <a:ext uri="{9D8B030D-6E8A-4147-A177-3AD203B41FA5}">
                          <a16:colId xmlns:a16="http://schemas.microsoft.com/office/drawing/2014/main" val="2339457308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00" t="-9211" r="-302000" b="-1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-100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100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96770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00" t="-110667" r="-302000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800" t="-110667" r="-202000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800" t="-110667" r="-102000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800" t="-110667" r="-2000" b="-18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376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A6BFA72A-CDFF-49E3-A568-526412A108F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34702" y="2648819"/>
              <a:ext cx="3619098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76413">
                      <a:extLst>
                        <a:ext uri="{9D8B030D-6E8A-4147-A177-3AD203B41FA5}">
                          <a16:colId xmlns:a16="http://schemas.microsoft.com/office/drawing/2014/main" val="2568424457"/>
                        </a:ext>
                      </a:extLst>
                    </a:gridCol>
                    <a:gridCol w="1183907">
                      <a:extLst>
                        <a:ext uri="{9D8B030D-6E8A-4147-A177-3AD203B41FA5}">
                          <a16:colId xmlns:a16="http://schemas.microsoft.com/office/drawing/2014/main" val="943721817"/>
                        </a:ext>
                      </a:extLst>
                    </a:gridCol>
                    <a:gridCol w="1058778">
                      <a:extLst>
                        <a:ext uri="{9D8B030D-6E8A-4147-A177-3AD203B41FA5}">
                          <a16:colId xmlns:a16="http://schemas.microsoft.com/office/drawing/2014/main" val="33694646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</a:t>
                          </a:r>
                          <a:endParaRPr lang="en-BE" sz="240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  <a:endParaRPr lang="en-BE" sz="240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908939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pc="-200" baseline="0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2400" i="1" spc="-200" baseline="0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pc="-200" baseline="0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2400" b="0" i="1" spc="-200" baseline="0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i="1" spc="-200" baseline="0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i="1" spc="-200" baseline="0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BE" sz="2400" spc="-200" baseline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0629800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A6BFA72A-CDFF-49E3-A568-526412A108F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34702" y="2648819"/>
              <a:ext cx="3619098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76413">
                      <a:extLst>
                        <a:ext uri="{9D8B030D-6E8A-4147-A177-3AD203B41FA5}">
                          <a16:colId xmlns:a16="http://schemas.microsoft.com/office/drawing/2014/main" val="2568424457"/>
                        </a:ext>
                      </a:extLst>
                    </a:gridCol>
                    <a:gridCol w="1183907">
                      <a:extLst>
                        <a:ext uri="{9D8B030D-6E8A-4147-A177-3AD203B41FA5}">
                          <a16:colId xmlns:a16="http://schemas.microsoft.com/office/drawing/2014/main" val="943721817"/>
                        </a:ext>
                      </a:extLst>
                    </a:gridCol>
                    <a:gridCol w="1058778">
                      <a:extLst>
                        <a:ext uri="{9D8B030D-6E8A-4147-A177-3AD203B41FA5}">
                          <a16:colId xmlns:a16="http://schemas.microsoft.com/office/drawing/2014/main" val="336946465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85" t="-9211" r="-165487" b="-1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</a:t>
                          </a:r>
                          <a:endParaRPr lang="en-BE" sz="240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  <a:endParaRPr lang="en-BE" sz="240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9089397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85" t="-110667" r="-165487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6923" t="-110667" r="-91795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43103" t="-110667" r="-2874" b="-18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629800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1900543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1643B8C-9C66-4E32-BAF2-5696467B9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D3F42EE-0E70-493A-8B4A-9332B395BC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2269" y="1825625"/>
                <a:ext cx="10751419" cy="4351338"/>
              </a:xfrm>
            </p:spPr>
            <p:txBody>
              <a:bodyPr/>
              <a:lstStyle/>
              <a:p>
                <a:r>
                  <a:rPr lang="en-US" dirty="0"/>
                  <a:t>Consider the following two random variables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sz="105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−100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⋅0+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⋅100=0,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⋅1=0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 algn="ctr">
                  <a:buNone/>
                </a:pPr>
                <a:r>
                  <a:rPr lang="en-US" dirty="0"/>
                  <a:t>But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are very different....</a:t>
                </a:r>
                <a:endParaRPr lang="en-BE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D3F42EE-0E70-493A-8B4A-9332B395BC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2269" y="1825625"/>
                <a:ext cx="10751419" cy="4351338"/>
              </a:xfrm>
              <a:blipFill>
                <a:blip r:embed="rId2"/>
                <a:stretch>
                  <a:fillRect l="-1020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49337-4197-42D2-8885-D908EC821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A88DF3-6E4C-4631-92C5-430F01B3B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115</a:t>
            </a:fld>
            <a:endParaRPr lang="en-BE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AFF75EDE-E8CA-46BC-87D0-43B2AB631D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279070"/>
                  </p:ext>
                </p:extLst>
              </p:nvPr>
            </p:nvGraphicFramePr>
            <p:xfrm>
              <a:off x="838200" y="2648819"/>
              <a:ext cx="6091988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22997">
                      <a:extLst>
                        <a:ext uri="{9D8B030D-6E8A-4147-A177-3AD203B41FA5}">
                          <a16:colId xmlns:a16="http://schemas.microsoft.com/office/drawing/2014/main" val="2396648218"/>
                        </a:ext>
                      </a:extLst>
                    </a:gridCol>
                    <a:gridCol w="1522997">
                      <a:extLst>
                        <a:ext uri="{9D8B030D-6E8A-4147-A177-3AD203B41FA5}">
                          <a16:colId xmlns:a16="http://schemas.microsoft.com/office/drawing/2014/main" val="2306919329"/>
                        </a:ext>
                      </a:extLst>
                    </a:gridCol>
                    <a:gridCol w="1522997">
                      <a:extLst>
                        <a:ext uri="{9D8B030D-6E8A-4147-A177-3AD203B41FA5}">
                          <a16:colId xmlns:a16="http://schemas.microsoft.com/office/drawing/2014/main" val="331085943"/>
                        </a:ext>
                      </a:extLst>
                    </a:gridCol>
                    <a:gridCol w="1522997">
                      <a:extLst>
                        <a:ext uri="{9D8B030D-6E8A-4147-A177-3AD203B41FA5}">
                          <a16:colId xmlns:a16="http://schemas.microsoft.com/office/drawing/2014/main" val="23394573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-100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100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96770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03768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AFF75EDE-E8CA-46BC-87D0-43B2AB631D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279070"/>
                  </p:ext>
                </p:extLst>
              </p:nvPr>
            </p:nvGraphicFramePr>
            <p:xfrm>
              <a:off x="838200" y="2648819"/>
              <a:ext cx="6091988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22997">
                      <a:extLst>
                        <a:ext uri="{9D8B030D-6E8A-4147-A177-3AD203B41FA5}">
                          <a16:colId xmlns:a16="http://schemas.microsoft.com/office/drawing/2014/main" val="2396648218"/>
                        </a:ext>
                      </a:extLst>
                    </a:gridCol>
                    <a:gridCol w="1522997">
                      <a:extLst>
                        <a:ext uri="{9D8B030D-6E8A-4147-A177-3AD203B41FA5}">
                          <a16:colId xmlns:a16="http://schemas.microsoft.com/office/drawing/2014/main" val="2306919329"/>
                        </a:ext>
                      </a:extLst>
                    </a:gridCol>
                    <a:gridCol w="1522997">
                      <a:extLst>
                        <a:ext uri="{9D8B030D-6E8A-4147-A177-3AD203B41FA5}">
                          <a16:colId xmlns:a16="http://schemas.microsoft.com/office/drawing/2014/main" val="331085943"/>
                        </a:ext>
                      </a:extLst>
                    </a:gridCol>
                    <a:gridCol w="1522997">
                      <a:extLst>
                        <a:ext uri="{9D8B030D-6E8A-4147-A177-3AD203B41FA5}">
                          <a16:colId xmlns:a16="http://schemas.microsoft.com/office/drawing/2014/main" val="2339457308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00" t="-9211" r="-302000" b="-1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-100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100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96770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00" t="-110667" r="-302000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800" t="-110667" r="-202000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800" t="-110667" r="-102000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800" t="-110667" r="-2000" b="-18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376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A6BFA72A-CDFF-49E3-A568-526412A108F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8028534"/>
                  </p:ext>
                </p:extLst>
              </p:nvPr>
            </p:nvGraphicFramePr>
            <p:xfrm>
              <a:off x="7734702" y="2648819"/>
              <a:ext cx="3619098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76413">
                      <a:extLst>
                        <a:ext uri="{9D8B030D-6E8A-4147-A177-3AD203B41FA5}">
                          <a16:colId xmlns:a16="http://schemas.microsoft.com/office/drawing/2014/main" val="2568424457"/>
                        </a:ext>
                      </a:extLst>
                    </a:gridCol>
                    <a:gridCol w="1183907">
                      <a:extLst>
                        <a:ext uri="{9D8B030D-6E8A-4147-A177-3AD203B41FA5}">
                          <a16:colId xmlns:a16="http://schemas.microsoft.com/office/drawing/2014/main" val="943721817"/>
                        </a:ext>
                      </a:extLst>
                    </a:gridCol>
                    <a:gridCol w="1058778">
                      <a:extLst>
                        <a:ext uri="{9D8B030D-6E8A-4147-A177-3AD203B41FA5}">
                          <a16:colId xmlns:a16="http://schemas.microsoft.com/office/drawing/2014/main" val="33694646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</a:t>
                          </a:r>
                          <a:endParaRPr lang="en-BE" sz="240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  <a:endParaRPr lang="en-BE" sz="240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908939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pc="-200" baseline="0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2400" i="1" spc="-200" baseline="0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pc="-200" baseline="0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2400" b="0" i="1" spc="-200" baseline="0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i="1" spc="-200" baseline="0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i="1" spc="-200" baseline="0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BE" sz="2400" spc="-200" baseline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0629800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A6BFA72A-CDFF-49E3-A568-526412A108F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8028534"/>
                  </p:ext>
                </p:extLst>
              </p:nvPr>
            </p:nvGraphicFramePr>
            <p:xfrm>
              <a:off x="7734702" y="2648819"/>
              <a:ext cx="3619098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76413">
                      <a:extLst>
                        <a:ext uri="{9D8B030D-6E8A-4147-A177-3AD203B41FA5}">
                          <a16:colId xmlns:a16="http://schemas.microsoft.com/office/drawing/2014/main" val="2568424457"/>
                        </a:ext>
                      </a:extLst>
                    </a:gridCol>
                    <a:gridCol w="1183907">
                      <a:extLst>
                        <a:ext uri="{9D8B030D-6E8A-4147-A177-3AD203B41FA5}">
                          <a16:colId xmlns:a16="http://schemas.microsoft.com/office/drawing/2014/main" val="943721817"/>
                        </a:ext>
                      </a:extLst>
                    </a:gridCol>
                    <a:gridCol w="1058778">
                      <a:extLst>
                        <a:ext uri="{9D8B030D-6E8A-4147-A177-3AD203B41FA5}">
                          <a16:colId xmlns:a16="http://schemas.microsoft.com/office/drawing/2014/main" val="336946465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85" t="-9211" r="-165487" b="-1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</a:t>
                          </a:r>
                          <a:endParaRPr lang="en-BE" sz="240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  <a:endParaRPr lang="en-BE" sz="240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9089397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85" t="-110667" r="-165487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6923" t="-110667" r="-91795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43103" t="-110667" r="-2874" b="-18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629800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9541050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1AF88-80EA-493C-BA95-AFF24B67B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96A24D-4D1C-46AC-B4AF-C4474C5EAC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The </a:t>
                </a:r>
                <a:r>
                  <a:rPr lang="en-US" sz="3200" b="1" dirty="0"/>
                  <a:t>variance</a:t>
                </a:r>
                <a:r>
                  <a:rPr lang="en-US" sz="3200" dirty="0"/>
                  <a:t> of a random variable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with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𝐸𝑋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 =</m:t>
                    </m:r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sz="3200" dirty="0"/>
                  <a:t> is defined as</a:t>
                </a:r>
              </a:p>
              <a:p>
                <a:pPr marL="0" indent="0" algn="ctr">
                  <a:buNone/>
                </a:pPr>
                <a:endParaRPr lang="en-US" sz="3200" b="0" i="0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𝐸𝑋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𝐸𝑋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3200" dirty="0"/>
              </a:p>
              <a:p>
                <a:endParaRPr lang="en-US" sz="1400" dirty="0"/>
              </a:p>
              <a:p>
                <a:r>
                  <a:rPr lang="en-US" sz="3200" dirty="0">
                    <a:solidFill>
                      <a:schemeClr val="bg1"/>
                    </a:solidFill>
                  </a:rPr>
                  <a:t>“How often does X take values far from its mean?”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96A24D-4D1C-46AC-B4AF-C4474C5EAC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845F31-C336-4762-B9B4-0BCAE8D3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57C6FF-EE0D-4B5C-BE99-D665C54AE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7815446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1AF88-80EA-493C-BA95-AFF24B67B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96A24D-4D1C-46AC-B4AF-C4474C5EAC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The </a:t>
                </a:r>
                <a:r>
                  <a:rPr lang="en-US" sz="3200" b="1" dirty="0"/>
                  <a:t>variance</a:t>
                </a:r>
                <a:r>
                  <a:rPr lang="en-US" sz="3200" dirty="0"/>
                  <a:t> of a random variable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with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𝐸𝑋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 =</m:t>
                    </m:r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sz="3200" dirty="0"/>
                  <a:t> is defined as</a:t>
                </a:r>
              </a:p>
              <a:p>
                <a:pPr marL="0" indent="0" algn="ctr">
                  <a:buNone/>
                </a:pPr>
                <a:endParaRPr lang="en-US" sz="3200" b="0" i="0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𝐸𝑋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𝐸𝑋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3200" dirty="0"/>
              </a:p>
              <a:p>
                <a:endParaRPr lang="en-US" sz="1400" dirty="0"/>
              </a:p>
              <a:p>
                <a:r>
                  <a:rPr lang="en-US" sz="3200" dirty="0"/>
                  <a:t>“How often does X take values far from its mean?”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96A24D-4D1C-46AC-B4AF-C4474C5EAC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845F31-C336-4762-B9B4-0BCAE8D3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57C6FF-EE0D-4B5C-BE99-D665C54AE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136543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EFC0D-E7FD-41BA-9D83-D540C0D56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22C83E-1D50-471B-A89F-C91FECE38F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𝑽𝒂𝒓</m:t>
                      </m:r>
                      <m:d>
                        <m:dPr>
                          <m:ctrlPr>
                            <a:rPr lang="en-US" sz="3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3600" b="1" i="1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3600" b="1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600" b="1" dirty="0"/>
              </a:p>
              <a:p>
                <a:pPr marL="0" indent="0">
                  <a:buNone/>
                </a:pPr>
                <a:endParaRPr lang="en-US" sz="400" b="1" dirty="0"/>
              </a:p>
              <a:p>
                <a:pPr marL="0" indent="0" algn="ctr">
                  <a:buNone/>
                </a:pPr>
                <a:r>
                  <a:rPr lang="en-US" sz="3600" dirty="0">
                    <a:solidFill>
                      <a:schemeClr val="bg1"/>
                    </a:solidFill>
                  </a:rPr>
                  <a:t>because by definition it’s the expected 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3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3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BE" sz="3600" dirty="0">
                  <a:solidFill>
                    <a:schemeClr val="bg1"/>
                  </a:solidFill>
                </a:endParaRPr>
              </a:p>
              <a:p>
                <a:endParaRPr lang="en-BE" sz="3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22C83E-1D50-471B-A89F-C91FECE38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E16D21-DC2E-4A1E-B103-DF888741E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6FE-2F5D-4059-BA53-7180E6DC6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2248844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EFC0D-E7FD-41BA-9D83-D540C0D56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22C83E-1D50-471B-A89F-C91FECE38F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𝑽𝒂𝒓</m:t>
                      </m:r>
                      <m:d>
                        <m:dPr>
                          <m:ctrlPr>
                            <a:rPr lang="en-US" sz="3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3600" b="1" i="1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3600" b="1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600" b="1" dirty="0"/>
              </a:p>
              <a:p>
                <a:pPr marL="0" indent="0">
                  <a:buNone/>
                </a:pPr>
                <a:endParaRPr lang="en-US" sz="400" b="1" dirty="0"/>
              </a:p>
              <a:p>
                <a:pPr marL="0" indent="0" algn="ctr">
                  <a:buNone/>
                </a:pPr>
                <a:r>
                  <a:rPr lang="en-US" sz="3600" dirty="0"/>
                  <a:t>because by definition it’s the expected 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BE" sz="3600" dirty="0"/>
              </a:p>
              <a:p>
                <a:endParaRPr lang="en-BE" sz="3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22C83E-1D50-471B-A89F-C91FECE38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E16D21-DC2E-4A1E-B103-DF888741E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6FE-2F5D-4059-BA53-7180E6DC6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97717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6761546-EAA5-4063-8A3F-58532923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events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5DB631-52E3-49DD-A251-E1BD54538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A491A7-CBF9-422B-98A1-9A262AA52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12</a:t>
            </a:fld>
            <a:endParaRPr lang="en-B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6570EF4A-7B1C-44C9-B9BD-2A201299C4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43062"/>
                <a:ext cx="10981623" cy="4713287"/>
              </a:xfrm>
            </p:spPr>
            <p:txBody>
              <a:bodyPr/>
              <a:lstStyle/>
              <a:p>
                <a:r>
                  <a:rPr lang="en-US" dirty="0"/>
                  <a:t>For two events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0.73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0.48 </m:t>
                    </m:r>
                  </m:oMath>
                </a14:m>
                <a:r>
                  <a:rPr lang="en-US" dirty="0"/>
                  <a:t>and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0.29</m:t>
                    </m:r>
                  </m:oMath>
                </a14:m>
                <a:r>
                  <a:rPr lang="en-US" dirty="0"/>
                  <a:t>. Find…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=0.73+0.48−0.29=0.92</m:t>
                    </m:r>
                  </m:oMath>
                </a14:m>
                <a:br>
                  <a:rPr lang="en-US" dirty="0">
                    <a:solidFill>
                      <a:schemeClr val="bg1"/>
                    </a:solidFill>
                  </a:rPr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0.29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0.73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~ 0.6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0.29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0.73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~ 0.4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6570EF4A-7B1C-44C9-B9BD-2A201299C4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43062"/>
                <a:ext cx="10981623" cy="4713287"/>
              </a:xfrm>
              <a:blipFill>
                <a:blip r:embed="rId2"/>
                <a:stretch>
                  <a:fillRect l="-943" t="-232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115817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1643B8C-9C66-4E32-BAF2-5696467B9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D3F42EE-0E70-493A-8B4A-9332B395BC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2269" y="1825625"/>
                <a:ext cx="10751419" cy="46136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 the following two random variables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sz="105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−100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⋅0+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⋅100=0,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⋅1=0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7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12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𝐸𝑌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D3F42EE-0E70-493A-8B4A-9332B395BC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2269" y="1825625"/>
                <a:ext cx="10751419" cy="4613676"/>
              </a:xfrm>
              <a:blipFill>
                <a:blip r:embed="rId2"/>
                <a:stretch>
                  <a:fillRect l="-1020" t="-290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49337-4197-42D2-8885-D908EC821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A88DF3-6E4C-4631-92C5-430F01B3B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120</a:t>
            </a:fld>
            <a:endParaRPr lang="en-BE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AFF75EDE-E8CA-46BC-87D0-43B2AB631D4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2648819"/>
              <a:ext cx="6091988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22997">
                      <a:extLst>
                        <a:ext uri="{9D8B030D-6E8A-4147-A177-3AD203B41FA5}">
                          <a16:colId xmlns:a16="http://schemas.microsoft.com/office/drawing/2014/main" val="2396648218"/>
                        </a:ext>
                      </a:extLst>
                    </a:gridCol>
                    <a:gridCol w="1522997">
                      <a:extLst>
                        <a:ext uri="{9D8B030D-6E8A-4147-A177-3AD203B41FA5}">
                          <a16:colId xmlns:a16="http://schemas.microsoft.com/office/drawing/2014/main" val="2306919329"/>
                        </a:ext>
                      </a:extLst>
                    </a:gridCol>
                    <a:gridCol w="1522997">
                      <a:extLst>
                        <a:ext uri="{9D8B030D-6E8A-4147-A177-3AD203B41FA5}">
                          <a16:colId xmlns:a16="http://schemas.microsoft.com/office/drawing/2014/main" val="331085943"/>
                        </a:ext>
                      </a:extLst>
                    </a:gridCol>
                    <a:gridCol w="1522997">
                      <a:extLst>
                        <a:ext uri="{9D8B030D-6E8A-4147-A177-3AD203B41FA5}">
                          <a16:colId xmlns:a16="http://schemas.microsoft.com/office/drawing/2014/main" val="23394573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-100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100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96770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03768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AFF75EDE-E8CA-46BC-87D0-43B2AB631D4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2648819"/>
              <a:ext cx="6091988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22997">
                      <a:extLst>
                        <a:ext uri="{9D8B030D-6E8A-4147-A177-3AD203B41FA5}">
                          <a16:colId xmlns:a16="http://schemas.microsoft.com/office/drawing/2014/main" val="2396648218"/>
                        </a:ext>
                      </a:extLst>
                    </a:gridCol>
                    <a:gridCol w="1522997">
                      <a:extLst>
                        <a:ext uri="{9D8B030D-6E8A-4147-A177-3AD203B41FA5}">
                          <a16:colId xmlns:a16="http://schemas.microsoft.com/office/drawing/2014/main" val="2306919329"/>
                        </a:ext>
                      </a:extLst>
                    </a:gridCol>
                    <a:gridCol w="1522997">
                      <a:extLst>
                        <a:ext uri="{9D8B030D-6E8A-4147-A177-3AD203B41FA5}">
                          <a16:colId xmlns:a16="http://schemas.microsoft.com/office/drawing/2014/main" val="331085943"/>
                        </a:ext>
                      </a:extLst>
                    </a:gridCol>
                    <a:gridCol w="1522997">
                      <a:extLst>
                        <a:ext uri="{9D8B030D-6E8A-4147-A177-3AD203B41FA5}">
                          <a16:colId xmlns:a16="http://schemas.microsoft.com/office/drawing/2014/main" val="2339457308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00" t="-9211" r="-302000" b="-1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-100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100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96770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00" t="-110667" r="-302000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800" t="-110667" r="-202000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800" t="-110667" r="-102000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800" t="-110667" r="-2000" b="-18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376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A6BFA72A-CDFF-49E3-A568-526412A108F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34702" y="2648819"/>
              <a:ext cx="3619098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76413">
                      <a:extLst>
                        <a:ext uri="{9D8B030D-6E8A-4147-A177-3AD203B41FA5}">
                          <a16:colId xmlns:a16="http://schemas.microsoft.com/office/drawing/2014/main" val="2568424457"/>
                        </a:ext>
                      </a:extLst>
                    </a:gridCol>
                    <a:gridCol w="1183907">
                      <a:extLst>
                        <a:ext uri="{9D8B030D-6E8A-4147-A177-3AD203B41FA5}">
                          <a16:colId xmlns:a16="http://schemas.microsoft.com/office/drawing/2014/main" val="943721817"/>
                        </a:ext>
                      </a:extLst>
                    </a:gridCol>
                    <a:gridCol w="1058778">
                      <a:extLst>
                        <a:ext uri="{9D8B030D-6E8A-4147-A177-3AD203B41FA5}">
                          <a16:colId xmlns:a16="http://schemas.microsoft.com/office/drawing/2014/main" val="33694646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</a:t>
                          </a:r>
                          <a:endParaRPr lang="en-BE" sz="240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  <a:endParaRPr lang="en-BE" sz="240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908939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pc="-200" baseline="0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2400" i="1" spc="-200" baseline="0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pc="-200" baseline="0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2400" b="0" i="1" spc="-200" baseline="0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i="1" spc="-200" baseline="0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i="1" spc="-200" baseline="0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BE" sz="2400" spc="-200" baseline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0629800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A6BFA72A-CDFF-49E3-A568-526412A108F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34702" y="2648819"/>
              <a:ext cx="3619098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76413">
                      <a:extLst>
                        <a:ext uri="{9D8B030D-6E8A-4147-A177-3AD203B41FA5}">
                          <a16:colId xmlns:a16="http://schemas.microsoft.com/office/drawing/2014/main" val="2568424457"/>
                        </a:ext>
                      </a:extLst>
                    </a:gridCol>
                    <a:gridCol w="1183907">
                      <a:extLst>
                        <a:ext uri="{9D8B030D-6E8A-4147-A177-3AD203B41FA5}">
                          <a16:colId xmlns:a16="http://schemas.microsoft.com/office/drawing/2014/main" val="943721817"/>
                        </a:ext>
                      </a:extLst>
                    </a:gridCol>
                    <a:gridCol w="1058778">
                      <a:extLst>
                        <a:ext uri="{9D8B030D-6E8A-4147-A177-3AD203B41FA5}">
                          <a16:colId xmlns:a16="http://schemas.microsoft.com/office/drawing/2014/main" val="336946465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85" t="-9211" r="-165487" b="-1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</a:t>
                          </a:r>
                          <a:endParaRPr lang="en-BE" sz="240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  <a:endParaRPr lang="en-BE" sz="240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9089397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85" t="-110667" r="-165487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6923" t="-110667" r="-91795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43103" t="-110667" r="-2874" b="-18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629800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7573639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1643B8C-9C66-4E32-BAF2-5696467B9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D3F42EE-0E70-493A-8B4A-9332B395BC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2269" y="1825625"/>
                <a:ext cx="10751419" cy="46136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 the following two random variables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sz="105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−100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⋅0+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⋅100=0,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⋅1=0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7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12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𝐸𝑌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D3F42EE-0E70-493A-8B4A-9332B395BC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2269" y="1825625"/>
                <a:ext cx="10751419" cy="4613676"/>
              </a:xfrm>
              <a:blipFill>
                <a:blip r:embed="rId2"/>
                <a:stretch>
                  <a:fillRect l="-1020" t="-290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49337-4197-42D2-8885-D908EC821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A88DF3-6E4C-4631-92C5-430F01B3B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121</a:t>
            </a:fld>
            <a:endParaRPr lang="en-BE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AFF75EDE-E8CA-46BC-87D0-43B2AB631D4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2648819"/>
              <a:ext cx="6091988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22997">
                      <a:extLst>
                        <a:ext uri="{9D8B030D-6E8A-4147-A177-3AD203B41FA5}">
                          <a16:colId xmlns:a16="http://schemas.microsoft.com/office/drawing/2014/main" val="2396648218"/>
                        </a:ext>
                      </a:extLst>
                    </a:gridCol>
                    <a:gridCol w="1522997">
                      <a:extLst>
                        <a:ext uri="{9D8B030D-6E8A-4147-A177-3AD203B41FA5}">
                          <a16:colId xmlns:a16="http://schemas.microsoft.com/office/drawing/2014/main" val="2306919329"/>
                        </a:ext>
                      </a:extLst>
                    </a:gridCol>
                    <a:gridCol w="1522997">
                      <a:extLst>
                        <a:ext uri="{9D8B030D-6E8A-4147-A177-3AD203B41FA5}">
                          <a16:colId xmlns:a16="http://schemas.microsoft.com/office/drawing/2014/main" val="331085943"/>
                        </a:ext>
                      </a:extLst>
                    </a:gridCol>
                    <a:gridCol w="1522997">
                      <a:extLst>
                        <a:ext uri="{9D8B030D-6E8A-4147-A177-3AD203B41FA5}">
                          <a16:colId xmlns:a16="http://schemas.microsoft.com/office/drawing/2014/main" val="23394573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-100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100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96770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03768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AFF75EDE-E8CA-46BC-87D0-43B2AB631D4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2648819"/>
              <a:ext cx="6091988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22997">
                      <a:extLst>
                        <a:ext uri="{9D8B030D-6E8A-4147-A177-3AD203B41FA5}">
                          <a16:colId xmlns:a16="http://schemas.microsoft.com/office/drawing/2014/main" val="2396648218"/>
                        </a:ext>
                      </a:extLst>
                    </a:gridCol>
                    <a:gridCol w="1522997">
                      <a:extLst>
                        <a:ext uri="{9D8B030D-6E8A-4147-A177-3AD203B41FA5}">
                          <a16:colId xmlns:a16="http://schemas.microsoft.com/office/drawing/2014/main" val="2306919329"/>
                        </a:ext>
                      </a:extLst>
                    </a:gridCol>
                    <a:gridCol w="1522997">
                      <a:extLst>
                        <a:ext uri="{9D8B030D-6E8A-4147-A177-3AD203B41FA5}">
                          <a16:colId xmlns:a16="http://schemas.microsoft.com/office/drawing/2014/main" val="331085943"/>
                        </a:ext>
                      </a:extLst>
                    </a:gridCol>
                    <a:gridCol w="1522997">
                      <a:extLst>
                        <a:ext uri="{9D8B030D-6E8A-4147-A177-3AD203B41FA5}">
                          <a16:colId xmlns:a16="http://schemas.microsoft.com/office/drawing/2014/main" val="2339457308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00" t="-9211" r="-302000" b="-1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-100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100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96770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00" t="-110667" r="-302000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800" t="-110667" r="-202000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800" t="-110667" r="-102000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800" t="-110667" r="-2000" b="-18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376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A6BFA72A-CDFF-49E3-A568-526412A108F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34702" y="2648819"/>
              <a:ext cx="3619098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76413">
                      <a:extLst>
                        <a:ext uri="{9D8B030D-6E8A-4147-A177-3AD203B41FA5}">
                          <a16:colId xmlns:a16="http://schemas.microsoft.com/office/drawing/2014/main" val="2568424457"/>
                        </a:ext>
                      </a:extLst>
                    </a:gridCol>
                    <a:gridCol w="1183907">
                      <a:extLst>
                        <a:ext uri="{9D8B030D-6E8A-4147-A177-3AD203B41FA5}">
                          <a16:colId xmlns:a16="http://schemas.microsoft.com/office/drawing/2014/main" val="943721817"/>
                        </a:ext>
                      </a:extLst>
                    </a:gridCol>
                    <a:gridCol w="1058778">
                      <a:extLst>
                        <a:ext uri="{9D8B030D-6E8A-4147-A177-3AD203B41FA5}">
                          <a16:colId xmlns:a16="http://schemas.microsoft.com/office/drawing/2014/main" val="33694646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</a:t>
                          </a:r>
                          <a:endParaRPr lang="en-BE" sz="240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  <a:endParaRPr lang="en-BE" sz="240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908939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pc="-200" baseline="0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2400" i="1" spc="-200" baseline="0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pc="-200" baseline="0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2400" b="0" i="1" spc="-200" baseline="0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i="1" spc="-200" baseline="0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i="1" spc="-200" baseline="0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BE" sz="2400" spc="-200" baseline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0629800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A6BFA72A-CDFF-49E3-A568-526412A108F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34702" y="2648819"/>
              <a:ext cx="3619098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76413">
                      <a:extLst>
                        <a:ext uri="{9D8B030D-6E8A-4147-A177-3AD203B41FA5}">
                          <a16:colId xmlns:a16="http://schemas.microsoft.com/office/drawing/2014/main" val="2568424457"/>
                        </a:ext>
                      </a:extLst>
                    </a:gridCol>
                    <a:gridCol w="1183907">
                      <a:extLst>
                        <a:ext uri="{9D8B030D-6E8A-4147-A177-3AD203B41FA5}">
                          <a16:colId xmlns:a16="http://schemas.microsoft.com/office/drawing/2014/main" val="943721817"/>
                        </a:ext>
                      </a:extLst>
                    </a:gridCol>
                    <a:gridCol w="1058778">
                      <a:extLst>
                        <a:ext uri="{9D8B030D-6E8A-4147-A177-3AD203B41FA5}">
                          <a16:colId xmlns:a16="http://schemas.microsoft.com/office/drawing/2014/main" val="336946465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85" t="-9211" r="-165487" b="-1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</a:t>
                          </a:r>
                          <a:endParaRPr lang="en-BE" sz="240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  <a:endParaRPr lang="en-BE" sz="240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9089397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85" t="-110667" r="-165487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6923" t="-110667" r="-91795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43103" t="-110667" r="-2874" b="-18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629800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7215924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1643B8C-9C66-4E32-BAF2-5696467B9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D3F42EE-0E70-493A-8B4A-9332B395BC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2269" y="1825625"/>
                <a:ext cx="10751419" cy="46136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 the following two random variables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sz="105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−100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⋅0+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⋅100=0,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⋅1=0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7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12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𝐸𝑌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D3F42EE-0E70-493A-8B4A-9332B395BC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2269" y="1825625"/>
                <a:ext cx="10751419" cy="4613676"/>
              </a:xfrm>
              <a:blipFill>
                <a:blip r:embed="rId2"/>
                <a:stretch>
                  <a:fillRect l="-1020" t="-290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49337-4197-42D2-8885-D908EC821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A88DF3-6E4C-4631-92C5-430F01B3B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122</a:t>
            </a:fld>
            <a:endParaRPr lang="en-BE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AFF75EDE-E8CA-46BC-87D0-43B2AB631D4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2648819"/>
              <a:ext cx="6091988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22997">
                      <a:extLst>
                        <a:ext uri="{9D8B030D-6E8A-4147-A177-3AD203B41FA5}">
                          <a16:colId xmlns:a16="http://schemas.microsoft.com/office/drawing/2014/main" val="2396648218"/>
                        </a:ext>
                      </a:extLst>
                    </a:gridCol>
                    <a:gridCol w="1522997">
                      <a:extLst>
                        <a:ext uri="{9D8B030D-6E8A-4147-A177-3AD203B41FA5}">
                          <a16:colId xmlns:a16="http://schemas.microsoft.com/office/drawing/2014/main" val="2306919329"/>
                        </a:ext>
                      </a:extLst>
                    </a:gridCol>
                    <a:gridCol w="1522997">
                      <a:extLst>
                        <a:ext uri="{9D8B030D-6E8A-4147-A177-3AD203B41FA5}">
                          <a16:colId xmlns:a16="http://schemas.microsoft.com/office/drawing/2014/main" val="331085943"/>
                        </a:ext>
                      </a:extLst>
                    </a:gridCol>
                    <a:gridCol w="1522997">
                      <a:extLst>
                        <a:ext uri="{9D8B030D-6E8A-4147-A177-3AD203B41FA5}">
                          <a16:colId xmlns:a16="http://schemas.microsoft.com/office/drawing/2014/main" val="23394573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-100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100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96770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03768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AFF75EDE-E8CA-46BC-87D0-43B2AB631D4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2648819"/>
              <a:ext cx="6091988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22997">
                      <a:extLst>
                        <a:ext uri="{9D8B030D-6E8A-4147-A177-3AD203B41FA5}">
                          <a16:colId xmlns:a16="http://schemas.microsoft.com/office/drawing/2014/main" val="2396648218"/>
                        </a:ext>
                      </a:extLst>
                    </a:gridCol>
                    <a:gridCol w="1522997">
                      <a:extLst>
                        <a:ext uri="{9D8B030D-6E8A-4147-A177-3AD203B41FA5}">
                          <a16:colId xmlns:a16="http://schemas.microsoft.com/office/drawing/2014/main" val="2306919329"/>
                        </a:ext>
                      </a:extLst>
                    </a:gridCol>
                    <a:gridCol w="1522997">
                      <a:extLst>
                        <a:ext uri="{9D8B030D-6E8A-4147-A177-3AD203B41FA5}">
                          <a16:colId xmlns:a16="http://schemas.microsoft.com/office/drawing/2014/main" val="331085943"/>
                        </a:ext>
                      </a:extLst>
                    </a:gridCol>
                    <a:gridCol w="1522997">
                      <a:extLst>
                        <a:ext uri="{9D8B030D-6E8A-4147-A177-3AD203B41FA5}">
                          <a16:colId xmlns:a16="http://schemas.microsoft.com/office/drawing/2014/main" val="2339457308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00" t="-9211" r="-302000" b="-1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-100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100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96770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00" t="-110667" r="-302000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800" t="-110667" r="-202000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800" t="-110667" r="-102000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800" t="-110667" r="-2000" b="-18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376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A6BFA72A-CDFF-49E3-A568-526412A108F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34702" y="2648819"/>
              <a:ext cx="3619098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76413">
                      <a:extLst>
                        <a:ext uri="{9D8B030D-6E8A-4147-A177-3AD203B41FA5}">
                          <a16:colId xmlns:a16="http://schemas.microsoft.com/office/drawing/2014/main" val="2568424457"/>
                        </a:ext>
                      </a:extLst>
                    </a:gridCol>
                    <a:gridCol w="1183907">
                      <a:extLst>
                        <a:ext uri="{9D8B030D-6E8A-4147-A177-3AD203B41FA5}">
                          <a16:colId xmlns:a16="http://schemas.microsoft.com/office/drawing/2014/main" val="943721817"/>
                        </a:ext>
                      </a:extLst>
                    </a:gridCol>
                    <a:gridCol w="1058778">
                      <a:extLst>
                        <a:ext uri="{9D8B030D-6E8A-4147-A177-3AD203B41FA5}">
                          <a16:colId xmlns:a16="http://schemas.microsoft.com/office/drawing/2014/main" val="33694646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</a:t>
                          </a:r>
                          <a:endParaRPr lang="en-BE" sz="240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  <a:endParaRPr lang="en-BE" sz="240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908939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pc="-200" baseline="0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2400" i="1" spc="-200" baseline="0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pc="-200" baseline="0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2400" b="0" i="1" spc="-200" baseline="0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i="1" spc="-200" baseline="0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i="1" spc="-200" baseline="0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BE" sz="2400" spc="-200" baseline="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0629800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A6BFA72A-CDFF-49E3-A568-526412A108F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34702" y="2648819"/>
              <a:ext cx="3619098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76413">
                      <a:extLst>
                        <a:ext uri="{9D8B030D-6E8A-4147-A177-3AD203B41FA5}">
                          <a16:colId xmlns:a16="http://schemas.microsoft.com/office/drawing/2014/main" val="2568424457"/>
                        </a:ext>
                      </a:extLst>
                    </a:gridCol>
                    <a:gridCol w="1183907">
                      <a:extLst>
                        <a:ext uri="{9D8B030D-6E8A-4147-A177-3AD203B41FA5}">
                          <a16:colId xmlns:a16="http://schemas.microsoft.com/office/drawing/2014/main" val="943721817"/>
                        </a:ext>
                      </a:extLst>
                    </a:gridCol>
                    <a:gridCol w="1058778">
                      <a:extLst>
                        <a:ext uri="{9D8B030D-6E8A-4147-A177-3AD203B41FA5}">
                          <a16:colId xmlns:a16="http://schemas.microsoft.com/office/drawing/2014/main" val="336946465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85" t="-9211" r="-165487" b="-1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</a:t>
                          </a:r>
                          <a:endParaRPr lang="en-BE" sz="240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  <a:endParaRPr lang="en-BE" sz="240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9089397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85" t="-110667" r="-165487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6923" t="-110667" r="-91795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43103" t="-110667" r="-2874" b="-18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629800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8978861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11945-EC11-4F05-8DE0-FEE85F1AB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5360E-81CC-49CC-BD95-A1D1F1B09F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You roll a fair dice once, random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– the outcome.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1+2+3+4+5+6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49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~2.92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25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36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5360E-81CC-49CC-BD95-A1D1F1B09F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3262B1-DFF8-474E-B00A-9BAF77BE9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961A3-CB59-476B-A8CE-701C8888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0215716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11945-EC11-4F05-8DE0-FEE85F1AB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5360E-81CC-49CC-BD95-A1D1F1B09F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You roll a fair dice once, random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– the outcome.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1+2+3+4+5+6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49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~2.92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25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36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5360E-81CC-49CC-BD95-A1D1F1B09F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3262B1-DFF8-474E-B00A-9BAF77BE9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961A3-CB59-476B-A8CE-701C8888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87821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11945-EC11-4F05-8DE0-FEE85F1AB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5360E-81CC-49CC-BD95-A1D1F1B09F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You roll a fair dice once, random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– the outcome.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1+2+3+4+5+6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49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~2.92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25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36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5360E-81CC-49CC-BD95-A1D1F1B09F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3262B1-DFF8-474E-B00A-9BAF77BE9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961A3-CB59-476B-A8CE-701C8888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7565185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11945-EC11-4F05-8DE0-FEE85F1AB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5360E-81CC-49CC-BD95-A1D1F1B09F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You roll a fair dice once, random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– the outcome.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1+2+3+4+5+6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49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~2.92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25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36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5360E-81CC-49CC-BD95-A1D1F1B09F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3262B1-DFF8-474E-B00A-9BAF77BE9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961A3-CB59-476B-A8CE-701C8888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2187912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11945-EC11-4F05-8DE0-FEE85F1AB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5360E-81CC-49CC-BD95-A1D1F1B09F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You roll a fair dice once, random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– the outcome.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1+2+3+4+5+6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49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~2.92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25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36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5360E-81CC-49CC-BD95-A1D1F1B09F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3262B1-DFF8-474E-B00A-9BAF77BE9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961A3-CB59-476B-A8CE-701C8888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0178960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11945-EC11-4F05-8DE0-FEE85F1AB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5360E-81CC-49CC-BD95-A1D1F1B09F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You roll a fair dice once, random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– the outcome.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1+2+3+4+5+6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49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~2.92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5360E-81CC-49CC-BD95-A1D1F1B09F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3262B1-DFF8-474E-B00A-9BAF77BE9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961A3-CB59-476B-A8CE-701C8888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5638135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11945-EC11-4F05-8DE0-FEE85F1AB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5360E-81CC-49CC-BD95-A1D1F1B09F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You roll a fair dice once, random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– the outcome.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1+2+3+4+5+6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49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~2.92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5360E-81CC-49CC-BD95-A1D1F1B09F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3262B1-DFF8-474E-B00A-9BAF77BE9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961A3-CB59-476B-A8CE-701C8888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58939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6761546-EAA5-4063-8A3F-58532923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events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5DB631-52E3-49DD-A251-E1BD54538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A491A7-CBF9-422B-98A1-9A262AA52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13</a:t>
            </a:fld>
            <a:endParaRPr lang="en-B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6570EF4A-7B1C-44C9-B9BD-2A201299C4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43062"/>
                <a:ext cx="10981623" cy="4713287"/>
              </a:xfrm>
            </p:spPr>
            <p:txBody>
              <a:bodyPr/>
              <a:lstStyle/>
              <a:p>
                <a:r>
                  <a:rPr lang="en-US" dirty="0"/>
                  <a:t>For two events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0.73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0.48 </m:t>
                    </m:r>
                  </m:oMath>
                </a14:m>
                <a:r>
                  <a:rPr lang="en-US" dirty="0"/>
                  <a:t>and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0.29</m:t>
                    </m:r>
                  </m:oMath>
                </a14:m>
                <a:r>
                  <a:rPr lang="en-US" dirty="0"/>
                  <a:t>. Find…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0.73+0.48−0.29=0.92</m:t>
                    </m:r>
                  </m:oMath>
                </a14:m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0.29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0.73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~ 0.6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0.29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0.73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~ 0.4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6570EF4A-7B1C-44C9-B9BD-2A201299C4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43062"/>
                <a:ext cx="10981623" cy="4713287"/>
              </a:xfrm>
              <a:blipFill>
                <a:blip r:embed="rId2"/>
                <a:stretch>
                  <a:fillRect l="-943" t="-232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778974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7ECA7-49DC-4C77-85CA-52912911E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of a linear combination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4DA4B5-8620-4695-9531-2D945E74E2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>
                <a:noAutofit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𝑎𝑋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𝑎𝑋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𝑎𝑋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𝑎𝑋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𝑎𝐸𝑋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𝑎𝑋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𝑎𝐸𝑋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𝐸𝑋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BE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4DA4B5-8620-4695-9531-2D945E74E2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70319-A64D-42DE-AE26-B9B8152E0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3BF334-323E-415D-86DE-D18F95B2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2184050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7ECA7-49DC-4C77-85CA-52912911E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of a linear combination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4DA4B5-8620-4695-9531-2D945E74E2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>
                <a:noAutofit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𝑎𝑋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𝑎𝑋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𝑎𝑋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𝑎𝑋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𝑎𝐸𝑋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𝑎𝑋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𝑎𝐸𝑋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𝐸𝑋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BE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4DA4B5-8620-4695-9531-2D945E74E2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70319-A64D-42DE-AE26-B9B8152E0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3BF334-323E-415D-86DE-D18F95B2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5560545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7ECA7-49DC-4C77-85CA-52912911E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of a linear combination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4DA4B5-8620-4695-9531-2D945E74E2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>
                <a:noAutofit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𝑎𝑋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𝑎𝑋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𝑎𝑋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𝑎𝑋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𝑎𝐸𝑋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𝑎𝑋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𝑎𝐸𝑋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𝐸𝑋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BE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4DA4B5-8620-4695-9531-2D945E74E2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70319-A64D-42DE-AE26-B9B8152E0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3BF334-323E-415D-86DE-D18F95B2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1634344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7ECA7-49DC-4C77-85CA-52912911E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of a linear combination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4DA4B5-8620-4695-9531-2D945E74E2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>
                <a:noAutofit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𝑎𝑋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𝑎𝑋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𝑎𝑋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𝑎𝑋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𝑎𝐸𝑋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𝑎𝑋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𝑎𝐸𝑋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𝐸𝑋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BE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4DA4B5-8620-4695-9531-2D945E74E2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70319-A64D-42DE-AE26-B9B8152E0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3BF334-323E-415D-86DE-D18F95B2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133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6390641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4AB5B-85BA-489C-BEB6-2A689B90D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659B8F-DED2-43E3-A9DB-91FF8EE8E0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be a random variable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Var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=10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659B8F-DED2-43E3-A9DB-91FF8EE8E0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7DDB37-9A92-45A1-98C6-9287265C6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91657B-D087-4706-AD34-716705C59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134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8748236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4AB5B-85BA-489C-BEB6-2A689B90D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659B8F-DED2-43E3-A9DB-91FF8EE8E0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be a random variable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Var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=10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659B8F-DED2-43E3-A9DB-91FF8EE8E0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7DDB37-9A92-45A1-98C6-9287265C6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91657B-D087-4706-AD34-716705C59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135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3906159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4AB5B-85BA-489C-BEB6-2A689B90D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659B8F-DED2-43E3-A9DB-91FF8EE8E0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be a random variable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Var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=10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=250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659B8F-DED2-43E3-A9DB-91FF8EE8E0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7DDB37-9A92-45A1-98C6-9287265C6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91657B-D087-4706-AD34-716705C59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136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2269391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4AB5B-85BA-489C-BEB6-2A689B90D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659B8F-DED2-43E3-A9DB-91FF8EE8E0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be a random variable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Var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=10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=250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659B8F-DED2-43E3-A9DB-91FF8EE8E0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7DDB37-9A92-45A1-98C6-9287265C6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91657B-D087-4706-AD34-716705C59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137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0999173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4AB5B-85BA-489C-BEB6-2A689B90D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659B8F-DED2-43E3-A9DB-91FF8EE8E0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be a random variable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Var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=10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=250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659B8F-DED2-43E3-A9DB-91FF8EE8E0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7DDB37-9A92-45A1-98C6-9287265C6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91657B-D087-4706-AD34-716705C59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138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2229476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1A4EB-925C-44D5-BB2C-61040F02B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deviation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41EABC-A698-453C-B782-99699EF242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What are the measurement units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𝐸𝑋</m:t>
                    </m:r>
                  </m:oMath>
                </a14:m>
                <a:r>
                  <a:rPr lang="en-US" sz="3200" dirty="0"/>
                  <a:t>? Same as those of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200" dirty="0"/>
              </a:p>
              <a:p>
                <a:r>
                  <a:rPr lang="en-US" sz="3200" dirty="0"/>
                  <a:t>What are the measurement units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sz="3200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3200" dirty="0"/>
                  <a:t>?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𝑢𝑛𝑖𝑡𝑠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𝑜𝑓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200" dirty="0"/>
              </a:p>
              <a:p>
                <a:pPr lvl="1"/>
                <a:r>
                  <a:rPr lang="en-US" sz="3200" dirty="0"/>
                  <a:t>Difficult to interpret.</a:t>
                </a:r>
              </a:p>
              <a:p>
                <a:pPr lvl="1"/>
                <a:endParaRPr lang="en-US" sz="3200" dirty="0"/>
              </a:p>
              <a:p>
                <a:r>
                  <a:rPr lang="en-US" sz="3600" dirty="0"/>
                  <a:t>Standard deviation: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𝑠𝑡𝑑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𝑉𝑎𝑟</m:t>
                          </m:r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BE" sz="3600" dirty="0"/>
              </a:p>
              <a:p>
                <a:endParaRPr lang="en-BE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41EABC-A698-453C-B782-99699EF242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23" t="-294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5D3C9A-E52D-4B52-B1EC-3E10390FD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B8EF9-7E6B-4818-BC6A-446B7DC9A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139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45907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6761546-EAA5-4063-8A3F-58532923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events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5DB631-52E3-49DD-A251-E1BD54538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A491A7-CBF9-422B-98A1-9A262AA52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14</a:t>
            </a:fld>
            <a:endParaRPr lang="en-B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6570EF4A-7B1C-44C9-B9BD-2A201299C4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43062"/>
                <a:ext cx="10981623" cy="4713287"/>
              </a:xfrm>
            </p:spPr>
            <p:txBody>
              <a:bodyPr/>
              <a:lstStyle/>
              <a:p>
                <a:r>
                  <a:rPr lang="en-US" dirty="0"/>
                  <a:t>For two events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0.73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0.48 </m:t>
                    </m:r>
                  </m:oMath>
                </a14:m>
                <a:r>
                  <a:rPr lang="en-US" dirty="0"/>
                  <a:t>and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0.29</m:t>
                    </m:r>
                  </m:oMath>
                </a14:m>
                <a:r>
                  <a:rPr lang="en-US" dirty="0"/>
                  <a:t>. Find…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=0.73+0.48−0.29=0.92</m:t>
                    </m:r>
                  </m:oMath>
                </a14:m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0.29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0.73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~ 0.6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0.29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0.73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~ 0.4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6570EF4A-7B1C-44C9-B9BD-2A201299C4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43062"/>
                <a:ext cx="10981623" cy="4713287"/>
              </a:xfrm>
              <a:blipFill>
                <a:blip r:embed="rId2"/>
                <a:stretch>
                  <a:fillRect l="-943" t="-232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0360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6761546-EAA5-4063-8A3F-58532923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events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5DB631-52E3-49DD-A251-E1BD54538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A491A7-CBF9-422B-98A1-9A262AA52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15</a:t>
            </a:fld>
            <a:endParaRPr lang="en-B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6570EF4A-7B1C-44C9-B9BD-2A201299C4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43062"/>
                <a:ext cx="10981623" cy="4713287"/>
              </a:xfrm>
            </p:spPr>
            <p:txBody>
              <a:bodyPr/>
              <a:lstStyle/>
              <a:p>
                <a:r>
                  <a:rPr lang="en-US" dirty="0"/>
                  <a:t>For two events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0.73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0.48 </m:t>
                    </m:r>
                  </m:oMath>
                </a14:m>
                <a:r>
                  <a:rPr lang="en-US" dirty="0"/>
                  <a:t>and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0.29</m:t>
                    </m:r>
                  </m:oMath>
                </a14:m>
                <a:r>
                  <a:rPr lang="en-US" dirty="0"/>
                  <a:t>. Find…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=0.73+0.48−0.29=0.92</m:t>
                    </m:r>
                  </m:oMath>
                </a14:m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0.29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0.73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~ 0.6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0.29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0.73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~ 0.4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6570EF4A-7B1C-44C9-B9BD-2A201299C4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43062"/>
                <a:ext cx="10981623" cy="4713287"/>
              </a:xfrm>
              <a:blipFill>
                <a:blip r:embed="rId2"/>
                <a:stretch>
                  <a:fillRect l="-943" t="-232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0046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6761546-EAA5-4063-8A3F-58532923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events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5DB631-52E3-49DD-A251-E1BD54538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A491A7-CBF9-422B-98A1-9A262AA52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16</a:t>
            </a:fld>
            <a:endParaRPr lang="en-B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6570EF4A-7B1C-44C9-B9BD-2A201299C4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43062"/>
                <a:ext cx="10981623" cy="4713287"/>
              </a:xfrm>
            </p:spPr>
            <p:txBody>
              <a:bodyPr/>
              <a:lstStyle/>
              <a:p>
                <a:r>
                  <a:rPr lang="en-US" dirty="0"/>
                  <a:t>For two events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0.73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0.48 </m:t>
                    </m:r>
                  </m:oMath>
                </a14:m>
                <a:r>
                  <a:rPr lang="en-US" dirty="0"/>
                  <a:t>and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0.29</m:t>
                    </m:r>
                  </m:oMath>
                </a14:m>
                <a:r>
                  <a:rPr lang="en-US" dirty="0"/>
                  <a:t>. Find…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=0.73+0.48−0.29=0.92</m:t>
                    </m:r>
                  </m:oMath>
                </a14:m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0.29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0.73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0.29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0.73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~ 0.4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6570EF4A-7B1C-44C9-B9BD-2A201299C4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43062"/>
                <a:ext cx="10981623" cy="4713287"/>
              </a:xfrm>
              <a:blipFill>
                <a:blip r:embed="rId2"/>
                <a:stretch>
                  <a:fillRect l="-943" t="-232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9683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6761546-EAA5-4063-8A3F-58532923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events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5DB631-52E3-49DD-A251-E1BD54538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A491A7-CBF9-422B-98A1-9A262AA52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17</a:t>
            </a:fld>
            <a:endParaRPr lang="en-B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6570EF4A-7B1C-44C9-B9BD-2A201299C4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43062"/>
                <a:ext cx="10981623" cy="4713287"/>
              </a:xfrm>
            </p:spPr>
            <p:txBody>
              <a:bodyPr/>
              <a:lstStyle/>
              <a:p>
                <a:r>
                  <a:rPr lang="en-US" dirty="0"/>
                  <a:t>For two events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0.73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0.48 </m:t>
                    </m:r>
                  </m:oMath>
                </a14:m>
                <a:r>
                  <a:rPr lang="en-US" dirty="0"/>
                  <a:t>and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0.29</m:t>
                    </m:r>
                  </m:oMath>
                </a14:m>
                <a:r>
                  <a:rPr lang="en-US" dirty="0"/>
                  <a:t>. Find…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=0.73+0.48−0.29=0.92</m:t>
                    </m:r>
                  </m:oMath>
                </a14:m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0.29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0.73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0.29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0.73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~ 0.4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6570EF4A-7B1C-44C9-B9BD-2A201299C4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43062"/>
                <a:ext cx="10981623" cy="4713287"/>
              </a:xfrm>
              <a:blipFill>
                <a:blip r:embed="rId2"/>
                <a:stretch>
                  <a:fillRect l="-943" t="-232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6748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6761546-EAA5-4063-8A3F-58532923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events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5DB631-52E3-49DD-A251-E1BD54538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A491A7-CBF9-422B-98A1-9A262AA52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18</a:t>
            </a:fld>
            <a:endParaRPr lang="en-B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6570EF4A-7B1C-44C9-B9BD-2A201299C4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43062"/>
                <a:ext cx="10981623" cy="4713287"/>
              </a:xfrm>
            </p:spPr>
            <p:txBody>
              <a:bodyPr/>
              <a:lstStyle/>
              <a:p>
                <a:r>
                  <a:rPr lang="en-US" dirty="0"/>
                  <a:t>For two events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0.73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0.48 </m:t>
                    </m:r>
                  </m:oMath>
                </a14:m>
                <a:r>
                  <a:rPr lang="en-US" dirty="0"/>
                  <a:t>and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0.29</m:t>
                    </m:r>
                  </m:oMath>
                </a14:m>
                <a:r>
                  <a:rPr lang="en-US" dirty="0"/>
                  <a:t>. Find…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=0.73+0.48−0.29=0.92</m:t>
                    </m:r>
                  </m:oMath>
                </a14:m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0.29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0.73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0.29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0.48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6570EF4A-7B1C-44C9-B9BD-2A201299C4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43062"/>
                <a:ext cx="10981623" cy="4713287"/>
              </a:xfrm>
              <a:blipFill>
                <a:blip r:embed="rId2"/>
                <a:stretch>
                  <a:fillRect l="-943" t="-232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2356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46383-7E77-4E1E-8FFB-799BA9C1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diseases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BBD776-CC4D-4052-81A0-599E3B39D6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Disease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occurs in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dirty="0"/>
                  <a:t> of the population, while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dirty="0"/>
                  <a:t> suffer from a more common disease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. Assuming that these two conditions are independent, what is the probability that a random person has both?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=0.02, 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are independent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=0.02⋅0.1=0.002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BBD776-CC4D-4052-81A0-599E3B39D6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07B0AC-C436-4496-B8F1-9BF6CF06D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A0E710-13F4-4089-BBE4-6EB6C8D7B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7351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3C27E-BC3A-4A3B-917D-AAB35FBC4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87014-F6E2-4DD2-8195-5FB54BB9A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  <a:p>
            <a:pPr lvl="1"/>
            <a:r>
              <a:rPr lang="en-US" sz="2800" dirty="0"/>
              <a:t>Graded assignment 5 (pts)</a:t>
            </a:r>
          </a:p>
          <a:p>
            <a:r>
              <a:rPr lang="en-US" dirty="0"/>
              <a:t>Tomorrow</a:t>
            </a:r>
          </a:p>
          <a:p>
            <a:pPr lvl="1"/>
            <a:r>
              <a:rPr lang="en-US" sz="2800" b="1" dirty="0"/>
              <a:t>FINAL EXAM (25 pts)</a:t>
            </a:r>
          </a:p>
          <a:p>
            <a:pPr lvl="2"/>
            <a:r>
              <a:rPr lang="en-US" sz="2400" dirty="0"/>
              <a:t>~ 2.5 - 3h</a:t>
            </a:r>
          </a:p>
          <a:p>
            <a:pPr lvl="2"/>
            <a:r>
              <a:rPr lang="en-US" sz="2400" dirty="0"/>
              <a:t>Start: 09:30</a:t>
            </a:r>
          </a:p>
          <a:p>
            <a:pPr lvl="1"/>
            <a:r>
              <a:rPr lang="en-US" sz="2800" dirty="0"/>
              <a:t>Extra assignment (10 – 15 pts)</a:t>
            </a:r>
          </a:p>
          <a:p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4AE455-5751-4F9D-8513-B425AD3D4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68A50-CA10-4701-A4C5-A27F3059D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1306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46383-7E77-4E1E-8FFB-799BA9C1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diseases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BBD776-CC4D-4052-81A0-599E3B39D6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Disease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occurs in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dirty="0"/>
                  <a:t> of the population, while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dirty="0"/>
                  <a:t> suffer from a more common disease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. Assuming that these two conditions are independent, what is the probability that a random person has both?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=0.02,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are independent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=0.02⋅0.1=0.002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BBD776-CC4D-4052-81A0-599E3B39D6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07B0AC-C436-4496-B8F1-9BF6CF06D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A0E710-13F4-4089-BBE4-6EB6C8D7B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95491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46383-7E77-4E1E-8FFB-799BA9C1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diseases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BBD776-CC4D-4052-81A0-599E3B39D6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Disease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occurs in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dirty="0"/>
                  <a:t> of the population, while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dirty="0"/>
                  <a:t> suffer from a more common disease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. Assuming that these two conditions are independent, what is the probability that a random person has both?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=0.02,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are independent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=0.02⋅0.1=0.002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BBD776-CC4D-4052-81A0-599E3B39D6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07B0AC-C436-4496-B8F1-9BF6CF06D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A0E710-13F4-4089-BBE4-6EB6C8D7B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36942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46383-7E77-4E1E-8FFB-799BA9C1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diseases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BBD776-CC4D-4052-81A0-599E3B39D6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Disease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occurs in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dirty="0"/>
                  <a:t> of the population, while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dirty="0"/>
                  <a:t> suffer from a more common disease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. Assuming that these two conditions are independent, what is the probability that a random person has both?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=0.02,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are independent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2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=0.02⋅0.1=0.002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BBD776-CC4D-4052-81A0-599E3B39D6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07B0AC-C436-4496-B8F1-9BF6CF06D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A0E710-13F4-4089-BBE4-6EB6C8D7B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44228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46383-7E77-4E1E-8FFB-799BA9C1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diseases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BBD776-CC4D-4052-81A0-599E3B39D6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Disease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occurs in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dirty="0"/>
                  <a:t> of the population, while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dirty="0"/>
                  <a:t> suffer from a more common disease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. Assuming that these two conditions are independent, what is the probability that a random person has both?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=0.02,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are independent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2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0.02⋅0.1=0.002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BBD776-CC4D-4052-81A0-599E3B39D6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07B0AC-C436-4496-B8F1-9BF6CF06D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A0E710-13F4-4089-BBE4-6EB6C8D7B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90704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46383-7E77-4E1E-8FFB-799BA9C1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diseases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BBD776-CC4D-4052-81A0-599E3B39D6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Disease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occurs in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dirty="0"/>
                  <a:t> of the population, while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dirty="0"/>
                  <a:t> suffer from a more common disease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. Assuming that these two conditions are independent, what is the probability that a random person has both?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=0.02,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1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are independent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sz="2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=0.02⋅0.1=0.002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BBD776-CC4D-4052-81A0-599E3B39D6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07B0AC-C436-4496-B8F1-9BF6CF06D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A0E710-13F4-4089-BBE4-6EB6C8D7B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413045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928E10-C6A7-42FA-8501-08F2EF15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coin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DCF2D2F-D1D9-4854-8B1B-F9D23E8220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3788"/>
                <a:ext cx="10515600" cy="491256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You are tossing a fair coin 10 times. What is the probability…</a:t>
                </a:r>
              </a:p>
              <a:p>
                <a:r>
                  <a:rPr lang="en-US" dirty="0"/>
                  <a:t>… that you will get 4 Tails in a row, followed by 6 Heads in a row?</a:t>
                </a:r>
                <a:br>
                  <a:rPr lang="en-US" dirty="0"/>
                </a:br>
                <a:br>
                  <a:rPr lang="en-US" sz="1400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𝑇𝑇𝑇𝑇𝐻𝐻𝐻𝐻𝐻𝐻</m:t>
                        </m:r>
                      </m:e>
                    </m:d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</m:sSup>
                      </m:den>
                    </m:f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1000" dirty="0"/>
              </a:p>
              <a:p>
                <a:r>
                  <a:rPr lang="en-US" dirty="0"/>
                  <a:t>... that in total you will get 4 Tails and 6 Heads?</a:t>
                </a:r>
              </a:p>
              <a:p>
                <a:pPr marL="0" indent="0">
                  <a:buNone/>
                </a:pPr>
                <a:endParaRPr lang="en-US" sz="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,4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10,6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400" dirty="0"/>
              </a:p>
              <a:p>
                <a:r>
                  <a:rPr lang="en-US" dirty="0"/>
                  <a:t>… that you will get at least one Tails?</a:t>
                </a:r>
              </a:p>
              <a:p>
                <a:endParaRPr lang="en-US" sz="11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≥1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DCF2D2F-D1D9-4854-8B1B-F9D23E8220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3788"/>
                <a:ext cx="10515600" cy="4912561"/>
              </a:xfrm>
              <a:blipFill>
                <a:blip r:embed="rId2"/>
                <a:stretch>
                  <a:fillRect l="-1043" t="-223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0C4DF9-A7FB-42BD-8E0C-A1945400D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2D9F3-ACB1-4722-8152-EFCBC945C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04433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928E10-C6A7-42FA-8501-08F2EF15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coin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DCF2D2F-D1D9-4854-8B1B-F9D23E8220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3788"/>
                <a:ext cx="10515600" cy="491256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You are tossing a fair coin 10 times. What is the probability…</a:t>
                </a:r>
              </a:p>
              <a:p>
                <a:r>
                  <a:rPr lang="en-US" dirty="0"/>
                  <a:t>… that you will get 4 Tails in a row, followed by 6 Heads in a row?</a:t>
                </a:r>
                <a:br>
                  <a:rPr lang="en-US" dirty="0"/>
                </a:br>
                <a:br>
                  <a:rPr lang="en-US" sz="1400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𝑇𝑇𝑇𝑇𝐻𝐻𝐻𝐻𝐻𝐻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</m:sSup>
                      </m:den>
                    </m:f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1000" dirty="0"/>
              </a:p>
              <a:p>
                <a:r>
                  <a:rPr lang="en-US" dirty="0"/>
                  <a:t>... that in total you will get 4 Tails and 6 Heads?</a:t>
                </a:r>
              </a:p>
              <a:p>
                <a:pPr marL="0" indent="0">
                  <a:buNone/>
                </a:pPr>
                <a:endParaRPr lang="en-US" sz="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,4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10,6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400" dirty="0"/>
              </a:p>
              <a:p>
                <a:r>
                  <a:rPr lang="en-US" dirty="0"/>
                  <a:t>… that you will get at least one Tails?</a:t>
                </a:r>
              </a:p>
              <a:p>
                <a:endParaRPr lang="en-US" sz="11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≥1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DCF2D2F-D1D9-4854-8B1B-F9D23E8220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3788"/>
                <a:ext cx="10515600" cy="4912561"/>
              </a:xfrm>
              <a:blipFill>
                <a:blip r:embed="rId2"/>
                <a:stretch>
                  <a:fillRect l="-1043" t="-223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0C4DF9-A7FB-42BD-8E0C-A1945400D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2D9F3-ACB1-4722-8152-EFCBC945C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13508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928E10-C6A7-42FA-8501-08F2EF15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coin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DCF2D2F-D1D9-4854-8B1B-F9D23E8220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3788"/>
                <a:ext cx="10515600" cy="491256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You are tossing a fair coin 10 times. What is the probability…</a:t>
                </a:r>
              </a:p>
              <a:p>
                <a:r>
                  <a:rPr lang="en-US" dirty="0"/>
                  <a:t>… that you will get 4 Tails in a row, followed by 6 Heads in a row?</a:t>
                </a:r>
                <a:br>
                  <a:rPr lang="en-US" dirty="0"/>
                </a:br>
                <a:br>
                  <a:rPr lang="en-US" sz="1400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𝑇𝑇𝑇𝑇𝐻𝐻𝐻𝐻𝐻𝐻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</m:sSup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1000" dirty="0"/>
              </a:p>
              <a:p>
                <a:r>
                  <a:rPr lang="en-US" dirty="0"/>
                  <a:t>... that in total you will get 4 Tails and 6 Heads?</a:t>
                </a:r>
              </a:p>
              <a:p>
                <a:pPr marL="0" indent="0">
                  <a:buNone/>
                </a:pPr>
                <a:endParaRPr lang="en-US" sz="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,4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10,6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400" dirty="0"/>
              </a:p>
              <a:p>
                <a:r>
                  <a:rPr lang="en-US" dirty="0"/>
                  <a:t>… that you will get at least one Tails?</a:t>
                </a:r>
              </a:p>
              <a:p>
                <a:endParaRPr lang="en-US" sz="11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≥1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DCF2D2F-D1D9-4854-8B1B-F9D23E8220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3788"/>
                <a:ext cx="10515600" cy="4912561"/>
              </a:xfrm>
              <a:blipFill>
                <a:blip r:embed="rId2"/>
                <a:stretch>
                  <a:fillRect l="-1043" t="-223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0C4DF9-A7FB-42BD-8E0C-A1945400D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2D9F3-ACB1-4722-8152-EFCBC945C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0958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928E10-C6A7-42FA-8501-08F2EF15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coin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DCF2D2F-D1D9-4854-8B1B-F9D23E8220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3788"/>
                <a:ext cx="10515600" cy="491256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You are tossing a fair coin 10 times. What is the probability…</a:t>
                </a:r>
              </a:p>
              <a:p>
                <a:r>
                  <a:rPr lang="en-US" dirty="0"/>
                  <a:t>… that you will get 4 Tails in a row, followed by 6 Heads in a row?</a:t>
                </a:r>
                <a:br>
                  <a:rPr lang="en-US" dirty="0"/>
                </a:br>
                <a:br>
                  <a:rPr lang="en-US" sz="1400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𝑇𝑇𝑇𝑇𝐻𝐻𝐻𝐻𝐻𝐻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</m:sSup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1000" dirty="0"/>
              </a:p>
              <a:p>
                <a:r>
                  <a:rPr lang="en-US" dirty="0"/>
                  <a:t>... that in total you will get 4 Tails and 6 Heads?</a:t>
                </a:r>
              </a:p>
              <a:p>
                <a:pPr marL="0" indent="0">
                  <a:buNone/>
                </a:pPr>
                <a:endParaRPr lang="en-US" sz="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,4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10,6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400" dirty="0"/>
              </a:p>
              <a:p>
                <a:r>
                  <a:rPr lang="en-US" dirty="0"/>
                  <a:t>… that you will get at least one Tails?</a:t>
                </a:r>
              </a:p>
              <a:p>
                <a:endParaRPr lang="en-US" sz="11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≥1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DCF2D2F-D1D9-4854-8B1B-F9D23E8220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3788"/>
                <a:ext cx="10515600" cy="4912561"/>
              </a:xfrm>
              <a:blipFill>
                <a:blip r:embed="rId2"/>
                <a:stretch>
                  <a:fillRect l="-1043" t="-223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0C4DF9-A7FB-42BD-8E0C-A1945400D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2D9F3-ACB1-4722-8152-EFCBC945C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077699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928E10-C6A7-42FA-8501-08F2EF15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coin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DCF2D2F-D1D9-4854-8B1B-F9D23E8220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3788"/>
                <a:ext cx="10515600" cy="491256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You are tossing a fair coin 10 times. What is the probability…</a:t>
                </a:r>
              </a:p>
              <a:p>
                <a:r>
                  <a:rPr lang="en-US" dirty="0"/>
                  <a:t>… that you will get 4 Tails in a row, followed by 6 Heads in a row?</a:t>
                </a:r>
                <a:br>
                  <a:rPr lang="en-US" dirty="0"/>
                </a:br>
                <a:br>
                  <a:rPr lang="en-US" sz="1400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𝑇𝑇𝑇𝑇𝐻𝐻𝐻𝐻𝐻𝐻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</m:sSup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1000" dirty="0"/>
              </a:p>
              <a:p>
                <a:r>
                  <a:rPr lang="en-US" dirty="0"/>
                  <a:t>... that in total you will get 4 Tails and 6 Heads?</a:t>
                </a:r>
              </a:p>
              <a:p>
                <a:pPr marL="0" indent="0">
                  <a:buNone/>
                </a:pPr>
                <a:endParaRPr lang="en-US" sz="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,4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10,6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400" dirty="0"/>
              </a:p>
              <a:p>
                <a:r>
                  <a:rPr lang="en-US" dirty="0"/>
                  <a:t>… that you will get at least one Tails?</a:t>
                </a:r>
              </a:p>
              <a:p>
                <a:endParaRPr lang="en-US" sz="11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≥1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DCF2D2F-D1D9-4854-8B1B-F9D23E8220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3788"/>
                <a:ext cx="10515600" cy="4912561"/>
              </a:xfrm>
              <a:blipFill>
                <a:blip r:embed="rId2"/>
                <a:stretch>
                  <a:fillRect l="-1043" t="-223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0C4DF9-A7FB-42BD-8E0C-A1945400D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2D9F3-ACB1-4722-8152-EFCBC945C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83798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E06AE-C9C4-4CA3-965E-B8B89E82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DE1BA-A881-48A7-9265-55B61D2E9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Probability mass function</a:t>
            </a:r>
          </a:p>
          <a:p>
            <a:r>
              <a:rPr lang="en-US" dirty="0"/>
              <a:t>Cumulative distribution function</a:t>
            </a:r>
          </a:p>
          <a:p>
            <a:r>
              <a:rPr lang="en-US" dirty="0"/>
              <a:t>Special distributions</a:t>
            </a:r>
          </a:p>
          <a:p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655E15-495C-4DAC-9916-5CFFC7042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082B7-63E7-4552-A25E-DFE90879F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90755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928E10-C6A7-42FA-8501-08F2EF15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coin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DCF2D2F-D1D9-4854-8B1B-F9D23E8220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3788"/>
                <a:ext cx="10515600" cy="491256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You are tossing a fair coin 10 times. What is the probability…</a:t>
                </a:r>
              </a:p>
              <a:p>
                <a:r>
                  <a:rPr lang="en-US" dirty="0"/>
                  <a:t>… that you will get 4 Tails in a row, followed by 6 Heads in a row?</a:t>
                </a:r>
                <a:br>
                  <a:rPr lang="en-US" dirty="0"/>
                </a:br>
                <a:br>
                  <a:rPr lang="en-US" sz="1400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𝑇𝑇𝑇𝑇𝐻𝐻𝐻𝐻𝐻𝐻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</m:sSup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1000" dirty="0"/>
              </a:p>
              <a:p>
                <a:r>
                  <a:rPr lang="en-US" dirty="0"/>
                  <a:t>... that in total you will get 4 Tails and 6 Heads?</a:t>
                </a:r>
              </a:p>
              <a:p>
                <a:pPr marL="0" indent="0">
                  <a:buNone/>
                </a:pPr>
                <a:endParaRPr lang="en-US" sz="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,4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10,6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400" dirty="0"/>
              </a:p>
              <a:p>
                <a:r>
                  <a:rPr lang="en-US" dirty="0"/>
                  <a:t>… that you will get at least one Tails?</a:t>
                </a:r>
              </a:p>
              <a:p>
                <a:endParaRPr lang="en-US" sz="11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≥1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DCF2D2F-D1D9-4854-8B1B-F9D23E8220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3788"/>
                <a:ext cx="10515600" cy="4912561"/>
              </a:xfrm>
              <a:blipFill>
                <a:blip r:embed="rId2"/>
                <a:stretch>
                  <a:fillRect l="-1043" t="-223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0C4DF9-A7FB-42BD-8E0C-A1945400D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2D9F3-ACB1-4722-8152-EFCBC945C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3331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928E10-C6A7-42FA-8501-08F2EF15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coin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DCF2D2F-D1D9-4854-8B1B-F9D23E8220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3788"/>
                <a:ext cx="10515600" cy="491256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You are tossing a fair coin 10 times. What is the probability…</a:t>
                </a:r>
              </a:p>
              <a:p>
                <a:r>
                  <a:rPr lang="en-US" dirty="0"/>
                  <a:t>… that you will get 4 Tails in a row, followed by 6 Heads in a row?</a:t>
                </a:r>
                <a:br>
                  <a:rPr lang="en-US" dirty="0"/>
                </a:br>
                <a:br>
                  <a:rPr lang="en-US" sz="1400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𝑇𝑇𝑇𝑇𝐻𝐻𝐻𝐻𝐻𝐻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</m:sSup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1000" dirty="0"/>
              </a:p>
              <a:p>
                <a:r>
                  <a:rPr lang="en-US" dirty="0"/>
                  <a:t>... that in total you will get 4 Tails and 6 Heads?</a:t>
                </a:r>
              </a:p>
              <a:p>
                <a:pPr marL="0" indent="0">
                  <a:buNone/>
                </a:pPr>
                <a:endParaRPr lang="en-US" sz="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,4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10,6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400" dirty="0"/>
              </a:p>
              <a:p>
                <a:r>
                  <a:rPr lang="en-US" dirty="0"/>
                  <a:t>… that you will get at least one Tails?</a:t>
                </a:r>
              </a:p>
              <a:p>
                <a:endParaRPr lang="en-US" sz="11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DCF2D2F-D1D9-4854-8B1B-F9D23E8220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3788"/>
                <a:ext cx="10515600" cy="4912561"/>
              </a:xfrm>
              <a:blipFill>
                <a:blip r:embed="rId2"/>
                <a:stretch>
                  <a:fillRect l="-1043" t="-223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0C4DF9-A7FB-42BD-8E0C-A1945400D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2D9F3-ACB1-4722-8152-EFCBC945C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6548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928E10-C6A7-42FA-8501-08F2EF15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coin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DCF2D2F-D1D9-4854-8B1B-F9D23E8220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3788"/>
                <a:ext cx="10515600" cy="491256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You are tossing a fair coin 10 times. What is the probability…</a:t>
                </a:r>
              </a:p>
              <a:p>
                <a:r>
                  <a:rPr lang="en-US" dirty="0"/>
                  <a:t>… that you will get 4 Tails in a row, followed by 6 Heads in a row?</a:t>
                </a:r>
                <a:br>
                  <a:rPr lang="en-US" dirty="0"/>
                </a:br>
                <a:br>
                  <a:rPr lang="en-US" sz="1400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𝑇𝑇𝑇𝑇𝐻𝐻𝐻𝐻𝐻𝐻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</m:sSup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1000" dirty="0"/>
              </a:p>
              <a:p>
                <a:r>
                  <a:rPr lang="en-US" dirty="0"/>
                  <a:t>... that in total you will get 4 Tails and 6 Heads?</a:t>
                </a:r>
              </a:p>
              <a:p>
                <a:pPr marL="0" indent="0">
                  <a:buNone/>
                </a:pPr>
                <a:endParaRPr lang="en-US" sz="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,4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10,6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400" dirty="0"/>
              </a:p>
              <a:p>
                <a:r>
                  <a:rPr lang="en-US" dirty="0"/>
                  <a:t>… that you will get at least one Tails?</a:t>
                </a:r>
              </a:p>
              <a:p>
                <a:endParaRPr lang="en-US" sz="11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DCF2D2F-D1D9-4854-8B1B-F9D23E8220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3788"/>
                <a:ext cx="10515600" cy="4912561"/>
              </a:xfrm>
              <a:blipFill>
                <a:blip r:embed="rId2"/>
                <a:stretch>
                  <a:fillRect l="-1043" t="-223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0C4DF9-A7FB-42BD-8E0C-A1945400D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2D9F3-ACB1-4722-8152-EFCBC945C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715493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928E10-C6A7-42FA-8501-08F2EF15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coin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DCF2D2F-D1D9-4854-8B1B-F9D23E8220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3788"/>
                <a:ext cx="10515600" cy="491256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You are tossing a fair coin 10 times. What is the probability…</a:t>
                </a:r>
              </a:p>
              <a:p>
                <a:r>
                  <a:rPr lang="en-US" dirty="0"/>
                  <a:t>… that you will get 4 Tails in a row, followed by 6 Heads in a row?</a:t>
                </a:r>
                <a:br>
                  <a:rPr lang="en-US" dirty="0"/>
                </a:br>
                <a:br>
                  <a:rPr lang="en-US" sz="1400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𝑇𝑇𝑇𝑇𝐻𝐻𝐻𝐻𝐻𝐻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</m:sSup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1000" dirty="0"/>
              </a:p>
              <a:p>
                <a:r>
                  <a:rPr lang="en-US" dirty="0"/>
                  <a:t>... that in total you will get 4 Tails and 6 Heads?</a:t>
                </a:r>
              </a:p>
              <a:p>
                <a:pPr marL="0" indent="0">
                  <a:buNone/>
                </a:pPr>
                <a:endParaRPr lang="en-US" sz="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,4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10,6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400" dirty="0"/>
              </a:p>
              <a:p>
                <a:r>
                  <a:rPr lang="en-US" dirty="0"/>
                  <a:t>… that you will get at least one Tails?</a:t>
                </a:r>
              </a:p>
              <a:p>
                <a:endParaRPr lang="en-US" sz="11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DCF2D2F-D1D9-4854-8B1B-F9D23E8220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3788"/>
                <a:ext cx="10515600" cy="4912561"/>
              </a:xfrm>
              <a:blipFill>
                <a:blip r:embed="rId2"/>
                <a:stretch>
                  <a:fillRect l="-1043" t="-223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0C4DF9-A7FB-42BD-8E0C-A1945400D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2D9F3-ACB1-4722-8152-EFCBC945C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33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46508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928E10-C6A7-42FA-8501-08F2EF15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biased coin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DCF2D2F-D1D9-4854-8B1B-F9D23E8220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3788"/>
                <a:ext cx="10515600" cy="491256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You are tossing a biased coin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𝐻𝑒𝑎𝑑𝑠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=0.8</m:t>
                    </m:r>
                  </m:oMath>
                </a14:m>
                <a:r>
                  <a:rPr lang="en-US" dirty="0"/>
                  <a:t> ten times. </a:t>
                </a:r>
                <a:br>
                  <a:rPr lang="en-US" dirty="0"/>
                </a:br>
                <a:r>
                  <a:rPr lang="en-US" dirty="0"/>
                  <a:t>What is the probability…</a:t>
                </a:r>
              </a:p>
              <a:p>
                <a:r>
                  <a:rPr lang="en-US" dirty="0"/>
                  <a:t>… that you will get 4 Tails in a row, followed by 6 Heads in a row?</a:t>
                </a:r>
                <a:br>
                  <a:rPr lang="en-US" dirty="0"/>
                </a:br>
                <a:br>
                  <a:rPr lang="en-US" sz="1400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𝑇𝑇𝑇𝑇𝐻𝐻𝐻𝐻𝐻𝐻</m:t>
                        </m:r>
                      </m:e>
                    </m:d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0.2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0.8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1000" dirty="0"/>
              </a:p>
              <a:p>
                <a:r>
                  <a:rPr lang="en-US" dirty="0"/>
                  <a:t>... that in total you will get 4 Tails and 6 Heads?</a:t>
                </a:r>
              </a:p>
              <a:p>
                <a:pPr marL="0" indent="0">
                  <a:buNone/>
                </a:pPr>
                <a:endParaRPr lang="en-US" sz="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,4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10,6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0.8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0.2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400" dirty="0"/>
              </a:p>
              <a:p>
                <a:r>
                  <a:rPr lang="en-US" dirty="0"/>
                  <a:t>… that you will get at least one Tails?</a:t>
                </a:r>
              </a:p>
              <a:p>
                <a:endParaRPr lang="en-US" sz="11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≥1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0.8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DCF2D2F-D1D9-4854-8B1B-F9D23E8220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3788"/>
                <a:ext cx="10515600" cy="4912561"/>
              </a:xfrm>
              <a:blipFill>
                <a:blip r:embed="rId2"/>
                <a:stretch>
                  <a:fillRect l="-1043" t="-223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0C4DF9-A7FB-42BD-8E0C-A1945400D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2D9F3-ACB1-4722-8152-EFCBC945C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34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815484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928E10-C6A7-42FA-8501-08F2EF15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biased coin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DCF2D2F-D1D9-4854-8B1B-F9D23E8220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3788"/>
                <a:ext cx="10515600" cy="491256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You are tossing a biased coin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𝐻𝑒𝑎𝑑𝑠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=0.8</m:t>
                    </m:r>
                  </m:oMath>
                </a14:m>
                <a:r>
                  <a:rPr lang="en-US" dirty="0"/>
                  <a:t> ten times. </a:t>
                </a:r>
                <a:br>
                  <a:rPr lang="en-US" dirty="0"/>
                </a:br>
                <a:r>
                  <a:rPr lang="en-US" dirty="0"/>
                  <a:t>What is the probability…</a:t>
                </a:r>
              </a:p>
              <a:p>
                <a:r>
                  <a:rPr lang="en-US" dirty="0"/>
                  <a:t>… that you will get 4 Tails in a row, followed by 6 Heads in a row?</a:t>
                </a:r>
                <a:br>
                  <a:rPr lang="en-US" dirty="0"/>
                </a:br>
                <a:br>
                  <a:rPr lang="en-US" sz="1400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𝑇𝑇𝑇𝑇𝐻𝐻𝐻𝐻𝐻𝐻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0.2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0.8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1000" dirty="0"/>
              </a:p>
              <a:p>
                <a:r>
                  <a:rPr lang="en-US" dirty="0"/>
                  <a:t>... that in total you will get 4 Tails and 6 Heads?</a:t>
                </a:r>
              </a:p>
              <a:p>
                <a:pPr marL="0" indent="0">
                  <a:buNone/>
                </a:pPr>
                <a:endParaRPr lang="en-US" sz="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,4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10,6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0.8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0.2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400" dirty="0"/>
              </a:p>
              <a:p>
                <a:r>
                  <a:rPr lang="en-US" dirty="0"/>
                  <a:t>… that you will get at least one Tails?</a:t>
                </a:r>
              </a:p>
              <a:p>
                <a:endParaRPr lang="en-US" sz="11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≥1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0.8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DCF2D2F-D1D9-4854-8B1B-F9D23E8220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3788"/>
                <a:ext cx="10515600" cy="4912561"/>
              </a:xfrm>
              <a:blipFill>
                <a:blip r:embed="rId2"/>
                <a:stretch>
                  <a:fillRect l="-1043" t="-223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0C4DF9-A7FB-42BD-8E0C-A1945400D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2D9F3-ACB1-4722-8152-EFCBC945C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35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6231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928E10-C6A7-42FA-8501-08F2EF15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biased coin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DCF2D2F-D1D9-4854-8B1B-F9D23E8220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3788"/>
                <a:ext cx="10515600" cy="491256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You are tossing a biased coin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𝐻𝑒𝑎𝑑𝑠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=0.8</m:t>
                    </m:r>
                  </m:oMath>
                </a14:m>
                <a:r>
                  <a:rPr lang="en-US" dirty="0"/>
                  <a:t> ten times. </a:t>
                </a:r>
                <a:br>
                  <a:rPr lang="en-US" dirty="0"/>
                </a:br>
                <a:r>
                  <a:rPr lang="en-US" dirty="0"/>
                  <a:t>What is the probability…</a:t>
                </a:r>
              </a:p>
              <a:p>
                <a:r>
                  <a:rPr lang="en-US" dirty="0"/>
                  <a:t>… that you will get 4 Tails in a row, followed by 6 Heads in a row?</a:t>
                </a:r>
                <a:br>
                  <a:rPr lang="en-US" dirty="0"/>
                </a:br>
                <a:br>
                  <a:rPr lang="en-US" sz="1400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𝑇𝑇𝑇𝑇𝐻𝐻𝐻𝐻𝐻𝐻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0.2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0.8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1000" dirty="0"/>
              </a:p>
              <a:p>
                <a:r>
                  <a:rPr lang="en-US" dirty="0"/>
                  <a:t>... that in total you will get 4 Tails and 6 Heads?</a:t>
                </a:r>
              </a:p>
              <a:p>
                <a:pPr marL="0" indent="0">
                  <a:buNone/>
                </a:pPr>
                <a:endParaRPr lang="en-US" sz="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,4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10,6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0.8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0.2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400" dirty="0"/>
              </a:p>
              <a:p>
                <a:r>
                  <a:rPr lang="en-US" dirty="0"/>
                  <a:t>… that you will get at least one Tails?</a:t>
                </a:r>
              </a:p>
              <a:p>
                <a:endParaRPr lang="en-US" sz="11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≥1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0.8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DCF2D2F-D1D9-4854-8B1B-F9D23E8220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3788"/>
                <a:ext cx="10515600" cy="4912561"/>
              </a:xfrm>
              <a:blipFill>
                <a:blip r:embed="rId2"/>
                <a:stretch>
                  <a:fillRect l="-1043" t="-223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0C4DF9-A7FB-42BD-8E0C-A1945400D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2D9F3-ACB1-4722-8152-EFCBC945C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36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587414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928E10-C6A7-42FA-8501-08F2EF15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biased coin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DCF2D2F-D1D9-4854-8B1B-F9D23E8220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3788"/>
                <a:ext cx="10515600" cy="491256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You are tossing a biased coin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𝐻𝑒𝑎𝑑𝑠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=0.8</m:t>
                    </m:r>
                  </m:oMath>
                </a14:m>
                <a:r>
                  <a:rPr lang="en-US" dirty="0"/>
                  <a:t> ten times. </a:t>
                </a:r>
                <a:br>
                  <a:rPr lang="en-US" dirty="0"/>
                </a:br>
                <a:r>
                  <a:rPr lang="en-US" dirty="0"/>
                  <a:t>What is the probability…</a:t>
                </a:r>
              </a:p>
              <a:p>
                <a:r>
                  <a:rPr lang="en-US" dirty="0"/>
                  <a:t>… that you will get 4 Tails in a row, followed by 6 Heads in a row?</a:t>
                </a:r>
                <a:br>
                  <a:rPr lang="en-US" dirty="0"/>
                </a:br>
                <a:br>
                  <a:rPr lang="en-US" sz="1400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𝑇𝑇𝑇𝑇𝐻𝐻𝐻𝐻𝐻𝐻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0.2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0.8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1000" dirty="0"/>
              </a:p>
              <a:p>
                <a:r>
                  <a:rPr lang="en-US" dirty="0"/>
                  <a:t>... that in total you will get 4 Tails and 6 Heads?</a:t>
                </a:r>
              </a:p>
              <a:p>
                <a:pPr marL="0" indent="0">
                  <a:buNone/>
                </a:pPr>
                <a:endParaRPr lang="en-US" sz="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,4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10,6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0.8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0.2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400" dirty="0"/>
              </a:p>
              <a:p>
                <a:r>
                  <a:rPr lang="en-US" dirty="0"/>
                  <a:t>… that you will get at least one Tails?</a:t>
                </a:r>
              </a:p>
              <a:p>
                <a:endParaRPr lang="en-US" sz="11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≥1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0.8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DCF2D2F-D1D9-4854-8B1B-F9D23E8220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3788"/>
                <a:ext cx="10515600" cy="4912561"/>
              </a:xfrm>
              <a:blipFill>
                <a:blip r:embed="rId2"/>
                <a:stretch>
                  <a:fillRect l="-1043" t="-223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0C4DF9-A7FB-42BD-8E0C-A1945400D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2D9F3-ACB1-4722-8152-EFCBC945C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37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580195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928E10-C6A7-42FA-8501-08F2EF15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biased coin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DCF2D2F-D1D9-4854-8B1B-F9D23E8220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3788"/>
                <a:ext cx="10515600" cy="491256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You are tossing a biased coin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𝐻𝑒𝑎𝑑𝑠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=0.8</m:t>
                    </m:r>
                  </m:oMath>
                </a14:m>
                <a:r>
                  <a:rPr lang="en-US" dirty="0"/>
                  <a:t> ten times. </a:t>
                </a:r>
                <a:br>
                  <a:rPr lang="en-US" dirty="0"/>
                </a:br>
                <a:r>
                  <a:rPr lang="en-US" dirty="0"/>
                  <a:t>What is the probability…</a:t>
                </a:r>
              </a:p>
              <a:p>
                <a:r>
                  <a:rPr lang="en-US" dirty="0"/>
                  <a:t>… that you will get 4 Tails in a row, followed by 6 Heads in a row?</a:t>
                </a:r>
                <a:br>
                  <a:rPr lang="en-US" dirty="0"/>
                </a:br>
                <a:br>
                  <a:rPr lang="en-US" sz="1400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𝑇𝑇𝑇𝑇𝐻𝐻𝐻𝐻𝐻𝐻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0.2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0.8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1000" dirty="0"/>
              </a:p>
              <a:p>
                <a:r>
                  <a:rPr lang="en-US" dirty="0"/>
                  <a:t>... that in total you will get 4 Tails and 6 Heads?</a:t>
                </a:r>
              </a:p>
              <a:p>
                <a:pPr marL="0" indent="0">
                  <a:buNone/>
                </a:pPr>
                <a:endParaRPr lang="en-US" sz="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,4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10,6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0.8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0.2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400" dirty="0"/>
              </a:p>
              <a:p>
                <a:r>
                  <a:rPr lang="en-US" dirty="0"/>
                  <a:t>… that you will get at least one Tails?</a:t>
                </a:r>
              </a:p>
              <a:p>
                <a:endParaRPr lang="en-US" sz="11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≥1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0.8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DCF2D2F-D1D9-4854-8B1B-F9D23E8220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3788"/>
                <a:ext cx="10515600" cy="4912561"/>
              </a:xfrm>
              <a:blipFill>
                <a:blip r:embed="rId2"/>
                <a:stretch>
                  <a:fillRect l="-1043" t="-223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0C4DF9-A7FB-42BD-8E0C-A1945400D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2D9F3-ACB1-4722-8152-EFCBC945C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38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890597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928E10-C6A7-42FA-8501-08F2EF15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biased coin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DCF2D2F-D1D9-4854-8B1B-F9D23E8220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3788"/>
                <a:ext cx="10515600" cy="491256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You are tossing a biased coin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𝐻𝑒𝑎𝑑𝑠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=0.8</m:t>
                    </m:r>
                  </m:oMath>
                </a14:m>
                <a:r>
                  <a:rPr lang="en-US" dirty="0"/>
                  <a:t> ten times. </a:t>
                </a:r>
                <a:br>
                  <a:rPr lang="en-US" dirty="0"/>
                </a:br>
                <a:r>
                  <a:rPr lang="en-US" dirty="0"/>
                  <a:t>What is the probability…</a:t>
                </a:r>
              </a:p>
              <a:p>
                <a:r>
                  <a:rPr lang="en-US" dirty="0"/>
                  <a:t>… that you will get 4 Tails in a row, followed by 6 Heads in a row?</a:t>
                </a:r>
                <a:br>
                  <a:rPr lang="en-US" dirty="0"/>
                </a:br>
                <a:br>
                  <a:rPr lang="en-US" sz="1400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𝑇𝑇𝑇𝑇𝐻𝐻𝐻𝐻𝐻𝐻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0.2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0.8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1000" dirty="0"/>
              </a:p>
              <a:p>
                <a:r>
                  <a:rPr lang="en-US" dirty="0"/>
                  <a:t>... that in total you will get 4 Tails and 6 Heads?</a:t>
                </a:r>
              </a:p>
              <a:p>
                <a:pPr marL="0" indent="0">
                  <a:buNone/>
                </a:pPr>
                <a:endParaRPr lang="en-US" sz="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,4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10,6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0.8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0.2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400" dirty="0"/>
              </a:p>
              <a:p>
                <a:r>
                  <a:rPr lang="en-US" dirty="0"/>
                  <a:t>… that you will get at least one Tails?</a:t>
                </a:r>
              </a:p>
              <a:p>
                <a:endParaRPr lang="en-US" sz="11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0.8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DCF2D2F-D1D9-4854-8B1B-F9D23E8220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3788"/>
                <a:ext cx="10515600" cy="4912561"/>
              </a:xfrm>
              <a:blipFill>
                <a:blip r:embed="rId2"/>
                <a:stretch>
                  <a:fillRect l="-1043" t="-223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0C4DF9-A7FB-42BD-8E0C-A1945400D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2D9F3-ACB1-4722-8152-EFCBC945C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39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41677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30160-099C-49C1-9EDE-8DB352AF6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5A8C7-3A33-4BD3-B132-1061A7F7F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special distributions</a:t>
            </a:r>
          </a:p>
          <a:p>
            <a:r>
              <a:rPr lang="en-US" dirty="0"/>
              <a:t>Expectation and variance</a:t>
            </a:r>
          </a:p>
          <a:p>
            <a:r>
              <a:rPr lang="en-US" dirty="0"/>
              <a:t>Review</a:t>
            </a:r>
          </a:p>
          <a:p>
            <a:pPr marL="0" indent="0">
              <a:buNone/>
            </a:pP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30DED5-27D1-491B-8FB7-08A776809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3C6CE3-6E93-423E-B397-E97D5401D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53011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928E10-C6A7-42FA-8501-08F2EF15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biased coin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DCF2D2F-D1D9-4854-8B1B-F9D23E8220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3788"/>
                <a:ext cx="10515600" cy="491256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You are tossing a biased coin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𝐻𝑒𝑎𝑑𝑠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=0.8</m:t>
                    </m:r>
                  </m:oMath>
                </a14:m>
                <a:r>
                  <a:rPr lang="en-US" dirty="0"/>
                  <a:t> ten times. </a:t>
                </a:r>
                <a:br>
                  <a:rPr lang="en-US" dirty="0"/>
                </a:br>
                <a:r>
                  <a:rPr lang="en-US" dirty="0"/>
                  <a:t>What is the probability…</a:t>
                </a:r>
              </a:p>
              <a:p>
                <a:r>
                  <a:rPr lang="en-US" dirty="0"/>
                  <a:t>… that you will get 4 Tails in a row, followed by 6 Heads in a row?</a:t>
                </a:r>
                <a:br>
                  <a:rPr lang="en-US" dirty="0"/>
                </a:br>
                <a:br>
                  <a:rPr lang="en-US" sz="1400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𝑇𝑇𝑇𝑇𝐻𝐻𝐻𝐻𝐻𝐻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0.2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0.8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1000" dirty="0"/>
              </a:p>
              <a:p>
                <a:r>
                  <a:rPr lang="en-US" dirty="0"/>
                  <a:t>... that in total you will get 4 Tails and 6 Heads?</a:t>
                </a:r>
              </a:p>
              <a:p>
                <a:pPr marL="0" indent="0">
                  <a:buNone/>
                </a:pPr>
                <a:endParaRPr lang="en-US" sz="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,4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10,6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0.8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0.2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400" dirty="0"/>
              </a:p>
              <a:p>
                <a:r>
                  <a:rPr lang="en-US" dirty="0"/>
                  <a:t>… that you will get at least one Tails?</a:t>
                </a:r>
              </a:p>
              <a:p>
                <a:endParaRPr lang="en-US" sz="11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0.8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DCF2D2F-D1D9-4854-8B1B-F9D23E8220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3788"/>
                <a:ext cx="10515600" cy="4912561"/>
              </a:xfrm>
              <a:blipFill>
                <a:blip r:embed="rId2"/>
                <a:stretch>
                  <a:fillRect l="-1043" t="-223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0C4DF9-A7FB-42BD-8E0C-A1945400D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2D9F3-ACB1-4722-8152-EFCBC945C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40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728596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928E10-C6A7-42FA-8501-08F2EF15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biased coin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DCF2D2F-D1D9-4854-8B1B-F9D23E8220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3788"/>
                <a:ext cx="10515600" cy="491256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You are tossing a biased coin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𝐻𝑒𝑎𝑑𝑠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=0.8</m:t>
                    </m:r>
                  </m:oMath>
                </a14:m>
                <a:r>
                  <a:rPr lang="en-US" dirty="0"/>
                  <a:t> ten times. </a:t>
                </a:r>
                <a:br>
                  <a:rPr lang="en-US" dirty="0"/>
                </a:br>
                <a:r>
                  <a:rPr lang="en-US" dirty="0"/>
                  <a:t>What is the probability…</a:t>
                </a:r>
              </a:p>
              <a:p>
                <a:r>
                  <a:rPr lang="en-US" dirty="0"/>
                  <a:t>… that you will get 4 Tails in a row, followed by 6 Heads in a row?</a:t>
                </a:r>
                <a:br>
                  <a:rPr lang="en-US" dirty="0"/>
                </a:br>
                <a:br>
                  <a:rPr lang="en-US" sz="1400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𝑇𝑇𝑇𝑇𝐻𝐻𝐻𝐻𝐻𝐻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0.2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0.8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1000" dirty="0"/>
              </a:p>
              <a:p>
                <a:r>
                  <a:rPr lang="en-US" dirty="0"/>
                  <a:t>... that in total you will get 4 Tails and 6 Heads?</a:t>
                </a:r>
              </a:p>
              <a:p>
                <a:pPr marL="0" indent="0">
                  <a:buNone/>
                </a:pPr>
                <a:endParaRPr lang="en-US" sz="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,4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10,6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0.8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0.2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400" dirty="0"/>
              </a:p>
              <a:p>
                <a:r>
                  <a:rPr lang="en-US" dirty="0"/>
                  <a:t>… that you will get at least one Tails?</a:t>
                </a:r>
              </a:p>
              <a:p>
                <a:endParaRPr lang="en-US" sz="11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0.8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DCF2D2F-D1D9-4854-8B1B-F9D23E8220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3788"/>
                <a:ext cx="10515600" cy="4912561"/>
              </a:xfrm>
              <a:blipFill>
                <a:blip r:embed="rId2"/>
                <a:stretch>
                  <a:fillRect l="-1043" t="-223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0C4DF9-A7FB-42BD-8E0C-A1945400D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2D9F3-ACB1-4722-8152-EFCBC945C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41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670067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6536A8-9618-41E1-B755-94CCBA4F2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Bernoulli distribution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08AFBE3-EADB-4E94-BA6B-2859BC6A5A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1916"/>
                <a:ext cx="10515600" cy="4685047"/>
              </a:xfrm>
            </p:spPr>
            <p:txBody>
              <a:bodyPr/>
              <a:lstStyle/>
              <a:p>
                <a:pPr>
                  <a:lnSpc>
                    <a:spcPct val="110000"/>
                  </a:lnSpc>
                </a:pPr>
                <a:r>
                  <a:rPr lang="en-US" dirty="0"/>
                  <a:t>Consider a random experiment with two possible outcomes: “success” (with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) or “failure” (with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sz="2800" dirty="0"/>
                  <a:t>tossing a coin: H or T;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sz="2800" dirty="0"/>
                  <a:t>a new child: a boy r a girl;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sz="2800" dirty="0"/>
                  <a:t>you take an exam: pass or fail.</a:t>
                </a:r>
              </a:p>
              <a:p>
                <a:pPr lvl="1"/>
                <a:endParaRPr lang="en-US" sz="1100" dirty="0"/>
              </a:p>
              <a:p>
                <a:r>
                  <a:rPr lang="en-US" sz="3200" dirty="0"/>
                  <a:t>Consider a random variable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𝑩𝒆𝒓𝒏𝒐𝒖𝒍𝒍𝒊</m:t>
                    </m:r>
                    <m:d>
                      <m:d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</m:oMath>
                </a14:m>
                <a:endParaRPr lang="en-BE" sz="3200" b="1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08AFBE3-EADB-4E94-BA6B-2859BC6A5A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1916"/>
                <a:ext cx="10515600" cy="4685047"/>
              </a:xfrm>
              <a:blipFill>
                <a:blip r:embed="rId2"/>
                <a:stretch>
                  <a:fillRect l="-1333" t="-91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B3968F-E2D7-498A-AC67-8372B6997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CE1260-1B97-455C-B4F8-29A17221F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42</a:t>
            </a:fld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C8244DEC-D3FC-4119-91F4-64FB4E20883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32000" y="5140643"/>
              <a:ext cx="8127999" cy="10363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4020161457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961858659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4647619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BE" sz="2800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BE" sz="2800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BE" sz="2800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71373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BE" sz="2800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BE" sz="2800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BE" sz="2800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368245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C8244DEC-D3FC-4119-91F4-64FB4E2088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0599353"/>
                  </p:ext>
                </p:extLst>
              </p:nvPr>
            </p:nvGraphicFramePr>
            <p:xfrm>
              <a:off x="2032000" y="5140643"/>
              <a:ext cx="8127999" cy="10363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4020161457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961858659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464761995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49" t="-2326" r="-200449" b="-1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676" t="-2326" r="-100901" b="-1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225" t="-2326" r="-674" b="-10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137367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49" t="-103529" r="-200449" b="-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676" t="-103529" r="-100901" b="-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225" t="-103529" r="-674" b="-35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682455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844307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60388-A4DA-4156-9462-25E049ACA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Tourist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5EC60-85AF-4B91-A41C-C0A430811E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English-speaking tourist visits a country in which 30% of the population speaks English. He needs to ask someone directions.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Find the probability that the first person he encounters will be able to speak English.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– random variable: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– person speaks English,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– doesn’t.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br>
                  <a:rPr lang="en-US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𝐵𝑒𝑟𝑛𝑜𝑢𝑙𝑙𝑖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0.3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=0.3</m:t>
                    </m:r>
                  </m:oMath>
                </a14:m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5EC60-85AF-4B91-A41C-C0A430811E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81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4B9B3-D53E-49D1-B246-F32DD1201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5617-E1E4-4E7F-A09C-81ECD1AF1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43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632217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60388-A4DA-4156-9462-25E049ACA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Tourist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5EC60-85AF-4B91-A41C-C0A430811E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English-speaking tourist visits a country in which 30% of the population speaks English. He needs to ask someone directions.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Find the probability that the first person he encounters will be able to speak English.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– random variable: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– person speaks English,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/>
                  <a:t>– doesn’t.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𝐵𝑒𝑟𝑛𝑜𝑢𝑙𝑙𝑖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0.3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=0.3</m:t>
                    </m:r>
                  </m:oMath>
                </a14:m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5EC60-85AF-4B91-A41C-C0A430811E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81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4B9B3-D53E-49D1-B246-F32DD1201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5617-E1E4-4E7F-A09C-81ECD1AF1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44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381425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60388-A4DA-4156-9462-25E049ACA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Tourist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5EC60-85AF-4B91-A41C-C0A430811E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English-speaking tourist visits a country in which 30% of the population speaks English. He needs to ask someone directions.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Find the probability that the first person he encounters will be able to speak English.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– random variable: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– person speaks English,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/>
                  <a:t>– doesn’t.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𝐵𝑒𝑟𝑛𝑜𝑢𝑙𝑙𝑖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0.3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=0.3</m:t>
                    </m:r>
                  </m:oMath>
                </a14:m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5EC60-85AF-4B91-A41C-C0A430811E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81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4B9B3-D53E-49D1-B246-F32DD1201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5617-E1E4-4E7F-A09C-81ECD1AF1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45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481951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60388-A4DA-4156-9462-25E049ACA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Tourist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5EC60-85AF-4B91-A41C-C0A430811E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English-speaking tourist visits a country in which 30% of the population speaks English. He needs to ask someone directions.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Find the probability that the first person he encounters will be able to speak English.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– random variable: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– person speaks English,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/>
                  <a:t>– doesn’t.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𝐵𝑒𝑟𝑛𝑜𝑢𝑙𝑙𝑖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0.3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=0.3</m:t>
                    </m:r>
                  </m:oMath>
                </a14:m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5EC60-85AF-4B91-A41C-C0A430811E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81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4B9B3-D53E-49D1-B246-F32DD1201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5617-E1E4-4E7F-A09C-81ECD1AF1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46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816521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60388-A4DA-4156-9462-25E049ACA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Tourist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5EC60-85AF-4B91-A41C-C0A430811E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English-speaking tourist visits a country in which 30% of the population speaks English. He needs to ask someone directions.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Find the probability that the first person he encounters will be able to speak English.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– random variable: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– person speaks English,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/>
                  <a:t>– doesn’t.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𝐵𝑒𝑟𝑛𝑜𝑢𝑙𝑙𝑖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0.3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=0.3</m:t>
                    </m:r>
                  </m:oMath>
                </a14:m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5EC60-85AF-4B91-A41C-C0A430811E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81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4B9B3-D53E-49D1-B246-F32DD1201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5617-E1E4-4E7F-A09C-81ECD1AF1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47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35034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7BBC6-38CC-49C8-A434-5DB8B4520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Binomial distribution</a:t>
            </a:r>
            <a:endParaRPr lang="en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9F8927-722B-4B1E-88AB-2AFA887675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random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is said to follow Binomial distribution with parameters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if its PMF is given by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=0, 1,…,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0,                                         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sz="1050" dirty="0"/>
              </a:p>
              <a:p>
                <a:r>
                  <a:rPr lang="en-US" dirty="0"/>
                  <a:t>Represents the number of successes in a series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independent Bernoulli trials, each of which results in success with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.</a:t>
                </a:r>
                <a:endParaRPr lang="en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9F8927-722B-4B1E-88AB-2AFA887675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1043" t="-228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314C2-6657-4E19-8459-0CCFCB7EB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CDA8A2-B734-4D85-A949-AA30B30EA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48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49965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60388-A4DA-4156-9462-25E049ACA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Tourist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5EC60-85AF-4B91-A41C-C0A430811E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4914"/>
                <a:ext cx="10515600" cy="494143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An English-speaking tourist visits a country in which 30% of the population speaks English. He needs to ask someone directions.</a:t>
                </a:r>
                <a:br>
                  <a:rPr lang="en-US" dirty="0"/>
                </a:br>
                <a:br>
                  <a:rPr lang="en-US" sz="1100" dirty="0"/>
                </a:br>
                <a:r>
                  <a:rPr lang="en-US" dirty="0"/>
                  <a:t>The tourist sees four local people standing at a bus stop. Find the probability that at least one of them will be able to speak English.</a:t>
                </a:r>
                <a:br>
                  <a:rPr lang="en-US" dirty="0"/>
                </a:b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– the number of people (out of 4) who speak English.</a:t>
                </a:r>
                <a:br>
                  <a:rPr lang="en-US" sz="110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𝐵𝑖𝑛𝑜𝑚𝑖𝑎𝑙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4,0.3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≥1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=3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=4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4,0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0.3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0.7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0.7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5EC60-85AF-4B91-A41C-C0A430811E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4914"/>
                <a:ext cx="10515600" cy="4941436"/>
              </a:xfrm>
              <a:blipFill>
                <a:blip r:embed="rId2"/>
                <a:stretch>
                  <a:fillRect l="-1043" t="-12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4B9B3-D53E-49D1-B246-F32DD1201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5617-E1E4-4E7F-A09C-81ECD1AF1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49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70885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B18C314-91D6-44CE-AB51-C310D7C9F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</a:t>
            </a:r>
            <a:endParaRPr lang="en-BE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2933B80-49D6-4D07-B9FF-1FF1426F63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671ACF-0091-4A84-8255-7261A8F7F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8FCC9-0F0A-4C0A-945E-A5B3290DF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825743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60388-A4DA-4156-9462-25E049ACA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Tourist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5EC60-85AF-4B91-A41C-C0A430811E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4914"/>
                <a:ext cx="10515600" cy="494143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An English-speaking tourist visits a country in which 30% of the population speaks English. He needs to ask someone directions.</a:t>
                </a:r>
                <a:br>
                  <a:rPr lang="en-US" dirty="0"/>
                </a:br>
                <a:br>
                  <a:rPr lang="en-US" sz="1100" dirty="0"/>
                </a:br>
                <a:r>
                  <a:rPr lang="en-US" dirty="0"/>
                  <a:t>The tourist sees four local people standing at a bus stop. Find the probability that at least one of them will be able to speak English.</a:t>
                </a:r>
                <a:br>
                  <a:rPr lang="en-US" dirty="0"/>
                </a:b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– the number of people (out of 4) who speak English.</a:t>
                </a:r>
                <a:br>
                  <a:rPr lang="en-US" sz="110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𝐵𝑖𝑛𝑜𝑚𝑖𝑎𝑙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4,0.3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≥1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=3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=4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4,0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0.3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0.7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0.7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5EC60-85AF-4B91-A41C-C0A430811E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4914"/>
                <a:ext cx="10515600" cy="4941436"/>
              </a:xfrm>
              <a:blipFill>
                <a:blip r:embed="rId2"/>
                <a:stretch>
                  <a:fillRect l="-1043" t="-12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4B9B3-D53E-49D1-B246-F32DD1201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5617-E1E4-4E7F-A09C-81ECD1AF1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50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119083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60388-A4DA-4156-9462-25E049ACA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Tourist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5EC60-85AF-4B91-A41C-C0A430811E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4914"/>
                <a:ext cx="10515600" cy="494143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An English-speaking tourist visits a country in which 30% of the population speaks English. He needs to ask someone directions.</a:t>
                </a:r>
                <a:br>
                  <a:rPr lang="en-US" dirty="0"/>
                </a:br>
                <a:br>
                  <a:rPr lang="en-US" sz="1100" dirty="0"/>
                </a:br>
                <a:r>
                  <a:rPr lang="en-US" dirty="0"/>
                  <a:t>The tourist sees four local people standing at a bus stop. Find the probability that at least one of them will be able to speak English.</a:t>
                </a:r>
                <a:br>
                  <a:rPr lang="en-US" dirty="0"/>
                </a:b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– the number of people (out of 4) who speak English.</a:t>
                </a:r>
                <a:br>
                  <a:rPr lang="en-US" sz="110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𝐵𝑖𝑛𝑜𝑚𝑖𝑎𝑙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=4,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=0.3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≥1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=3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=4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4,0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0.3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0.7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0.7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5EC60-85AF-4B91-A41C-C0A430811E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4914"/>
                <a:ext cx="10515600" cy="4941436"/>
              </a:xfrm>
              <a:blipFill>
                <a:blip r:embed="rId2"/>
                <a:stretch>
                  <a:fillRect l="-1043" t="-12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4B9B3-D53E-49D1-B246-F32DD1201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5617-E1E4-4E7F-A09C-81ECD1AF1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51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431423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60388-A4DA-4156-9462-25E049ACA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Tourist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5EC60-85AF-4B91-A41C-C0A430811E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4914"/>
                <a:ext cx="10515600" cy="494143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An English-speaking tourist visits a country in which 30% of the population speaks English. He needs to ask someone directions.</a:t>
                </a:r>
                <a:br>
                  <a:rPr lang="en-US" dirty="0"/>
                </a:br>
                <a:br>
                  <a:rPr lang="en-US" sz="1100" dirty="0"/>
                </a:br>
                <a:r>
                  <a:rPr lang="en-US" dirty="0"/>
                  <a:t>The tourist sees four local people standing at a bus stop. Find the probability that at least one of them will be able to speak English.</a:t>
                </a:r>
                <a:br>
                  <a:rPr lang="en-US" dirty="0"/>
                </a:b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– the number of people (out of 4) who speak English.</a:t>
                </a:r>
                <a:br>
                  <a:rPr lang="en-US" sz="110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𝐵𝑖𝑛𝑜𝑚𝑖𝑎𝑙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=4,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=0.3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≥1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=3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=4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4,0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0.3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0.7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0.7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5EC60-85AF-4B91-A41C-C0A430811E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4914"/>
                <a:ext cx="10515600" cy="4941436"/>
              </a:xfrm>
              <a:blipFill>
                <a:blip r:embed="rId2"/>
                <a:stretch>
                  <a:fillRect l="-1043" t="-12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4B9B3-D53E-49D1-B246-F32DD1201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5617-E1E4-4E7F-A09C-81ECD1AF1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52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895319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60388-A4DA-4156-9462-25E049ACA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Tourist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5EC60-85AF-4B91-A41C-C0A430811E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4914"/>
                <a:ext cx="10515600" cy="494143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An English-speaking tourist visits a country in which 30% of the population speaks English. He needs to ask someone directions.</a:t>
                </a:r>
                <a:br>
                  <a:rPr lang="en-US" dirty="0"/>
                </a:br>
                <a:br>
                  <a:rPr lang="en-US" sz="1100" dirty="0"/>
                </a:br>
                <a:r>
                  <a:rPr lang="en-US" dirty="0"/>
                  <a:t>The tourist sees four local people standing at a bus stop. Find the probability that at least one of them will be able to speak English.</a:t>
                </a:r>
                <a:br>
                  <a:rPr lang="en-US" dirty="0"/>
                </a:b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– the number of people (out of 4) who speak English.</a:t>
                </a:r>
                <a:br>
                  <a:rPr lang="en-US" sz="110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𝐵𝑖𝑛𝑜𝑚𝑖𝑎𝑙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4,0.3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≥1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=3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=4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4,0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0.3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0.7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0.7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5EC60-85AF-4B91-A41C-C0A430811E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4914"/>
                <a:ext cx="10515600" cy="4941436"/>
              </a:xfrm>
              <a:blipFill>
                <a:blip r:embed="rId2"/>
                <a:stretch>
                  <a:fillRect l="-1043" t="-12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4B9B3-D53E-49D1-B246-F32DD1201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5617-E1E4-4E7F-A09C-81ECD1AF1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53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517655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60388-A4DA-4156-9462-25E049ACA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Tourist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5EC60-85AF-4B91-A41C-C0A430811E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4914"/>
                <a:ext cx="10515600" cy="494143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An English-speaking tourist visits a country in which 30% of the population speaks English. He needs to ask someone directions.</a:t>
                </a:r>
                <a:br>
                  <a:rPr lang="en-US" dirty="0"/>
                </a:br>
                <a:br>
                  <a:rPr lang="en-US" sz="1100" dirty="0"/>
                </a:br>
                <a:r>
                  <a:rPr lang="en-US" dirty="0"/>
                  <a:t>The tourist sees four local people standing at a bus stop. Find the probability that at least one of them will be able to speak English.</a:t>
                </a:r>
                <a:br>
                  <a:rPr lang="en-US" dirty="0"/>
                </a:b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– the number of people (out of 4) who speak English.</a:t>
                </a:r>
                <a:br>
                  <a:rPr lang="en-US" sz="110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𝐵𝑖𝑛𝑜𝑚𝑖𝑎𝑙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4,0.3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=3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=4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4,0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0.3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0.7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0.7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5EC60-85AF-4B91-A41C-C0A430811E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4914"/>
                <a:ext cx="10515600" cy="4941436"/>
              </a:xfrm>
              <a:blipFill>
                <a:blip r:embed="rId2"/>
                <a:stretch>
                  <a:fillRect l="-1043" t="-12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4B9B3-D53E-49D1-B246-F32DD1201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5617-E1E4-4E7F-A09C-81ECD1AF1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54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067045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60388-A4DA-4156-9462-25E049ACA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Tourist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5EC60-85AF-4B91-A41C-C0A430811E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4914"/>
                <a:ext cx="10515600" cy="494143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An English-speaking tourist visits a country in which 30% of the population speaks English. He needs to ask someone directions.</a:t>
                </a:r>
                <a:br>
                  <a:rPr lang="en-US" dirty="0"/>
                </a:br>
                <a:br>
                  <a:rPr lang="en-US" sz="1100" dirty="0"/>
                </a:br>
                <a:r>
                  <a:rPr lang="en-US" dirty="0"/>
                  <a:t>The tourist sees four local people standing at a bus stop. Find the probability that at least one of them will be able to speak English.</a:t>
                </a:r>
                <a:br>
                  <a:rPr lang="en-US" dirty="0"/>
                </a:b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– the number of people (out of 4) who speak English.</a:t>
                </a:r>
                <a:br>
                  <a:rPr lang="en-US" sz="110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𝐵𝑖𝑛𝑜𝑚𝑖𝑎𝑙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4,0.3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=4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4,0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0.3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0.7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0.7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5EC60-85AF-4B91-A41C-C0A430811E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4914"/>
                <a:ext cx="10515600" cy="4941436"/>
              </a:xfrm>
              <a:blipFill>
                <a:blip r:embed="rId2"/>
                <a:stretch>
                  <a:fillRect l="-1043" t="-12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4B9B3-D53E-49D1-B246-F32DD1201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5617-E1E4-4E7F-A09C-81ECD1AF1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55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34858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60388-A4DA-4156-9462-25E049ACA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Tourist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5EC60-85AF-4B91-A41C-C0A430811E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4914"/>
                <a:ext cx="10515600" cy="494143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An English-speaking tourist visits a country in which 30% of the population speaks English. He needs to ask someone directions.</a:t>
                </a:r>
                <a:br>
                  <a:rPr lang="en-US" dirty="0"/>
                </a:br>
                <a:br>
                  <a:rPr lang="en-US" sz="1100" dirty="0"/>
                </a:br>
                <a:r>
                  <a:rPr lang="en-US" dirty="0"/>
                  <a:t>The tourist sees four local people standing at a bus stop. Find the probability that at least one of them will be able to speak English.</a:t>
                </a:r>
                <a:br>
                  <a:rPr lang="en-US" dirty="0"/>
                </a:b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– the number of people (out of 4) who speak English.</a:t>
                </a:r>
                <a:br>
                  <a:rPr lang="en-US" sz="110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𝐵𝑖𝑛𝑜𝑚𝑖𝑎𝑙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4,0.3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=4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4,0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0.3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0.7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0.7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5EC60-85AF-4B91-A41C-C0A430811E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4914"/>
                <a:ext cx="10515600" cy="4941436"/>
              </a:xfrm>
              <a:blipFill>
                <a:blip r:embed="rId2"/>
                <a:stretch>
                  <a:fillRect l="-1043" t="-12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4B9B3-D53E-49D1-B246-F32DD1201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5617-E1E4-4E7F-A09C-81ECD1AF1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56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541983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60388-A4DA-4156-9462-25E049ACA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Tourist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5EC60-85AF-4B91-A41C-C0A430811E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4914"/>
                <a:ext cx="10515600" cy="494143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An English-speaking tourist visits a country in which 30% of the population speaks English. He needs to ask someone directions.</a:t>
                </a:r>
                <a:br>
                  <a:rPr lang="en-US" dirty="0"/>
                </a:br>
                <a:br>
                  <a:rPr lang="en-US" sz="1100" dirty="0"/>
                </a:br>
                <a:r>
                  <a:rPr lang="en-US" dirty="0"/>
                  <a:t>The tourist sees four local people standing at a bus stop. Find the probability that at least one of them will be able to speak English.</a:t>
                </a:r>
                <a:br>
                  <a:rPr lang="en-US" dirty="0"/>
                </a:b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– the number of people (out of 4) who speak English.</a:t>
                </a:r>
                <a:br>
                  <a:rPr lang="en-US" sz="110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𝐵𝑖𝑛𝑜𝑚𝑖𝑎𝑙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4,0.3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=4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4,0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0.3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0.7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0.7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5EC60-85AF-4B91-A41C-C0A430811E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4914"/>
                <a:ext cx="10515600" cy="4941436"/>
              </a:xfrm>
              <a:blipFill>
                <a:blip r:embed="rId2"/>
                <a:stretch>
                  <a:fillRect l="-1043" t="-12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4B9B3-D53E-49D1-B246-F32DD1201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5617-E1E4-4E7F-A09C-81ECD1AF1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57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044852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60388-A4DA-4156-9462-25E049ACA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Tourist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5EC60-85AF-4B91-A41C-C0A430811E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4914"/>
                <a:ext cx="10515600" cy="494143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An English-speaking tourist visits a country in which 30% of the population speaks English. He needs to ask someone directions.</a:t>
                </a:r>
                <a:br>
                  <a:rPr lang="en-US" dirty="0"/>
                </a:br>
                <a:br>
                  <a:rPr lang="en-US" sz="1100" dirty="0"/>
                </a:br>
                <a:r>
                  <a:rPr lang="en-US" dirty="0"/>
                  <a:t>The tourist sees four local people standing at a bus stop. Find the probability that at least one of them will be able to speak English.</a:t>
                </a:r>
                <a:br>
                  <a:rPr lang="en-US" dirty="0"/>
                </a:b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– the number of people (out of 4) who speak English.</a:t>
                </a:r>
                <a:br>
                  <a:rPr lang="en-US" sz="110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𝐵𝑖𝑛𝑜𝑚𝑖𝑎𝑙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4,0.3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=4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4,0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0.3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0.7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0.7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5EC60-85AF-4B91-A41C-C0A430811E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4914"/>
                <a:ext cx="10515600" cy="4941436"/>
              </a:xfrm>
              <a:blipFill>
                <a:blip r:embed="rId2"/>
                <a:stretch>
                  <a:fillRect l="-1043" t="-12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4B9B3-D53E-49D1-B246-F32DD1201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5617-E1E4-4E7F-A09C-81ECD1AF1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58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265719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D9323-4F2D-4842-8824-F7573F616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flowers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D2DA56-A5AF-4CCF-840F-F60E43D244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72665"/>
                <a:ext cx="10515600" cy="4704298"/>
              </a:xfrm>
            </p:spPr>
            <p:txBody>
              <a:bodyPr/>
              <a:lstStyle/>
              <a:p>
                <a:r>
                  <a:rPr lang="en-US" dirty="0"/>
                  <a:t>Cross-fertilizing a red and a white flower produces red flowers 25% of the time. You cross-fertilize five pairs of red and white flowers.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Find the probability that there will be no red-flowered plants in the produced five offspring.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dirty="0"/>
                  <a:t> the number of red-flowered offspring.   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𝐵𝑖𝑛𝑜𝑚𝑖𝑎𝑙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=5, 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=0.25</m:t>
                        </m:r>
                      </m:e>
                    </m:d>
                  </m:oMath>
                </a14:m>
                <a:endParaRPr lang="en-US" b="0" dirty="0"/>
              </a:p>
              <a:p>
                <a:endParaRPr lang="en-US" sz="1200" b="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5, 0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0.25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0.75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0.75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~ 0.237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D2DA56-A5AF-4CCF-840F-F60E43D244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72665"/>
                <a:ext cx="10515600" cy="4704298"/>
              </a:xfrm>
              <a:blipFill>
                <a:blip r:embed="rId2"/>
                <a:stretch>
                  <a:fillRect l="-1043" t="-233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8AD854-A697-442B-A019-A2F515342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5E56A8-4713-4A46-8860-7DF8642B3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59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0279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6761546-EAA5-4063-8A3F-58532923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events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5DB631-52E3-49DD-A251-E1BD54538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A491A7-CBF9-422B-98A1-9A262AA52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6</a:t>
            </a:fld>
            <a:endParaRPr lang="en-B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6570EF4A-7B1C-44C9-B9BD-2A201299C4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43062"/>
                <a:ext cx="10981623" cy="4713287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sz="3200" dirty="0"/>
                  <a:t>For two events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 = 0.73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 = 0.48 </m:t>
                    </m:r>
                  </m:oMath>
                </a14:m>
                <a:r>
                  <a:rPr lang="en-US" sz="3200" dirty="0"/>
                  <a:t>and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 = 0.29</m:t>
                    </m:r>
                  </m:oMath>
                </a14:m>
                <a:r>
                  <a:rPr lang="en-US" sz="3200" dirty="0"/>
                  <a:t>. Are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3200" dirty="0"/>
                  <a:t> independent?</a:t>
                </a:r>
              </a:p>
              <a:p>
                <a:pPr algn="just"/>
                <a:endParaRPr lang="en-US" sz="32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0.29=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=0.73⋅0.48=0.3504→</m:t>
                      </m:r>
                    </m:oMath>
                  </m:oMathPara>
                </a14:m>
                <a:endParaRPr lang="en-US" sz="3200" dirty="0"/>
              </a:p>
              <a:p>
                <a:pPr marL="0" indent="0" algn="just">
                  <a:buNone/>
                </a:pPr>
                <a:endParaRPr lang="en-US" sz="18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aren’t independent.</a:t>
                </a:r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6570EF4A-7B1C-44C9-B9BD-2A201299C4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43062"/>
                <a:ext cx="10981623" cy="4713287"/>
              </a:xfrm>
              <a:blipFill>
                <a:blip r:embed="rId2"/>
                <a:stretch>
                  <a:fillRect l="-1221" t="-2717" r="-138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88511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D9323-4F2D-4842-8824-F7573F616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flowers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D2DA56-A5AF-4CCF-840F-F60E43D244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72665"/>
                <a:ext cx="10515600" cy="4704298"/>
              </a:xfrm>
            </p:spPr>
            <p:txBody>
              <a:bodyPr/>
              <a:lstStyle/>
              <a:p>
                <a:r>
                  <a:rPr lang="en-US" dirty="0"/>
                  <a:t>Cross-fertilizing a red and a white flower produces red flowers 25% of the time. You cross-fertilize five pairs of red and white flowers.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Find the probability that there will be no red-flowered plants in the produced five offspring.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Random variable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dirty="0"/>
                  <a:t> the number of red-flowered offspring.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𝐵𝑖𝑛𝑜𝑚𝑖𝑎𝑙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=5, 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=0.25</m:t>
                        </m:r>
                      </m:e>
                    </m:d>
                  </m:oMath>
                </a14:m>
                <a:endParaRPr lang="en-US" b="0" dirty="0"/>
              </a:p>
              <a:p>
                <a:endParaRPr lang="en-US" sz="1200" b="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5, 0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0.25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0.75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0.75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~ 0.237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D2DA56-A5AF-4CCF-840F-F60E43D244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72665"/>
                <a:ext cx="10515600" cy="4704298"/>
              </a:xfrm>
              <a:blipFill>
                <a:blip r:embed="rId2"/>
                <a:stretch>
                  <a:fillRect l="-1043" t="-233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8AD854-A697-442B-A019-A2F515342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5E56A8-4713-4A46-8860-7DF8642B3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60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07174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D9323-4F2D-4842-8824-F7573F616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flowers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D2DA56-A5AF-4CCF-840F-F60E43D244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72665"/>
                <a:ext cx="10515600" cy="4704298"/>
              </a:xfrm>
            </p:spPr>
            <p:txBody>
              <a:bodyPr/>
              <a:lstStyle/>
              <a:p>
                <a:r>
                  <a:rPr lang="en-US" dirty="0"/>
                  <a:t>Cross-fertilizing a red and a white flower produces red flowers 25% of the time. You cross-fertilize five pairs of red and white flowers.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Find the probability that there will be no red-flowered plants in the produced five offspring.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Random variable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dirty="0"/>
                  <a:t> the number of red-flowered offspring.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𝐵𝑖𝑛𝑜𝑚𝑖𝑎𝑙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=5,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=0.25</m:t>
                        </m:r>
                      </m:e>
                    </m:d>
                  </m:oMath>
                </a14:m>
                <a:endParaRPr lang="en-US" b="0" dirty="0"/>
              </a:p>
              <a:p>
                <a:endParaRPr lang="en-US" sz="1200" b="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5, 0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0.25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0.75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0.75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~ 0.237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D2DA56-A5AF-4CCF-840F-F60E43D244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72665"/>
                <a:ext cx="10515600" cy="4704298"/>
              </a:xfrm>
              <a:blipFill>
                <a:blip r:embed="rId2"/>
                <a:stretch>
                  <a:fillRect l="-1043" t="-233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8AD854-A697-442B-A019-A2F515342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5E56A8-4713-4A46-8860-7DF8642B3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61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785872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D9323-4F2D-4842-8824-F7573F616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flowers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D2DA56-A5AF-4CCF-840F-F60E43D244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72665"/>
                <a:ext cx="10515600" cy="4704298"/>
              </a:xfrm>
            </p:spPr>
            <p:txBody>
              <a:bodyPr/>
              <a:lstStyle/>
              <a:p>
                <a:r>
                  <a:rPr lang="en-US" dirty="0"/>
                  <a:t>Cross-fertilizing a red and a white flower produces red flowers 25% of the time. You cross-fertilize five pairs of red and white flowers.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Find the probability that there will be no red-flowered plants in the produced five offspring.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Random variable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dirty="0"/>
                  <a:t> the number of red-flowered offspring.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𝐵𝑖𝑛𝑜𝑚𝑖𝑎𝑙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=5,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=0.25</m:t>
                        </m:r>
                      </m:e>
                    </m:d>
                  </m:oMath>
                </a14:m>
                <a:endParaRPr lang="en-US" b="0" dirty="0"/>
              </a:p>
              <a:p>
                <a:endParaRPr lang="en-US" sz="1200" b="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5, 0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0.25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0.75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0.75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~ 0.237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D2DA56-A5AF-4CCF-840F-F60E43D244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72665"/>
                <a:ext cx="10515600" cy="4704298"/>
              </a:xfrm>
              <a:blipFill>
                <a:blip r:embed="rId2"/>
                <a:stretch>
                  <a:fillRect l="-1043" t="-233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8AD854-A697-442B-A019-A2F515342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5E56A8-4713-4A46-8860-7DF8642B3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62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663024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D9323-4F2D-4842-8824-F7573F616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flowers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D2DA56-A5AF-4CCF-840F-F60E43D244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72665"/>
                <a:ext cx="10515600" cy="4704298"/>
              </a:xfrm>
            </p:spPr>
            <p:txBody>
              <a:bodyPr/>
              <a:lstStyle/>
              <a:p>
                <a:r>
                  <a:rPr lang="en-US" dirty="0"/>
                  <a:t>Cross-fertilizing a red and a white flower produces red flowers 25% of the time. You cross-fertilize five pairs of red and white flowers.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Find the probability that there will be no red-flowered plants in the produced five offspring.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Random variable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dirty="0"/>
                  <a:t> the number of red-flowered offspring.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𝐵𝑖𝑛𝑜𝑚𝑖𝑎𝑙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=5,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=0.25</m:t>
                        </m:r>
                      </m:e>
                    </m:d>
                  </m:oMath>
                </a14:m>
                <a:endParaRPr lang="en-US" b="0" dirty="0"/>
              </a:p>
              <a:p>
                <a:endParaRPr lang="en-US" sz="12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5, 0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0.25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0.75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0.75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~ 0.237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D2DA56-A5AF-4CCF-840F-F60E43D244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72665"/>
                <a:ext cx="10515600" cy="4704298"/>
              </a:xfrm>
              <a:blipFill>
                <a:blip r:embed="rId2"/>
                <a:stretch>
                  <a:fillRect l="-1043" t="-233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8AD854-A697-442B-A019-A2F515342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5E56A8-4713-4A46-8860-7DF8642B3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63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568746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D9323-4F2D-4842-8824-F7573F616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flowers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D2DA56-A5AF-4CCF-840F-F60E43D244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72665"/>
                <a:ext cx="10515600" cy="4704298"/>
              </a:xfrm>
            </p:spPr>
            <p:txBody>
              <a:bodyPr/>
              <a:lstStyle/>
              <a:p>
                <a:r>
                  <a:rPr lang="en-US" dirty="0"/>
                  <a:t>Cross-fertilizing a red and a white flower produces red flowers 25% of the time. You cross-fertilize five pairs of red and white flowers.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Find the probability that there will be no red-flowered plants in the produced five offspring.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Random variable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dirty="0"/>
                  <a:t> the number of red-flowered offspring.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𝐵𝑖𝑛𝑜𝑚𝑖𝑎𝑙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=5,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=0.25</m:t>
                        </m:r>
                      </m:e>
                    </m:d>
                  </m:oMath>
                </a14:m>
                <a:endParaRPr lang="en-US" b="0" dirty="0"/>
              </a:p>
              <a:p>
                <a:endParaRPr lang="en-US" sz="12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5, 0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0.25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0.75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0.75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~ 0.237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D2DA56-A5AF-4CCF-840F-F60E43D244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72665"/>
                <a:ext cx="10515600" cy="4704298"/>
              </a:xfrm>
              <a:blipFill>
                <a:blip r:embed="rId2"/>
                <a:stretch>
                  <a:fillRect l="-1043" t="-233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8AD854-A697-442B-A019-A2F515342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5E56A8-4713-4A46-8860-7DF8642B3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64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590016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D9323-4F2D-4842-8824-F7573F616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flowers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D2DA56-A5AF-4CCF-840F-F60E43D244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72665"/>
                <a:ext cx="10515600" cy="4704298"/>
              </a:xfrm>
            </p:spPr>
            <p:txBody>
              <a:bodyPr/>
              <a:lstStyle/>
              <a:p>
                <a:r>
                  <a:rPr lang="en-US" dirty="0"/>
                  <a:t>Cross-fertilizing a red and a white flower produces red flowers 25% of the time. You cross-fertilize five pairs of red and white flowers.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Find the probability that there will be no red-flowered plants in the produced five offspring.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Random variable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dirty="0"/>
                  <a:t> the number of red-flowered offspring.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𝐵𝑖𝑛𝑜𝑚𝑖𝑎𝑙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=5,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=0.25</m:t>
                        </m:r>
                      </m:e>
                    </m:d>
                  </m:oMath>
                </a14:m>
                <a:endParaRPr lang="en-US" b="0" dirty="0"/>
              </a:p>
              <a:p>
                <a:endParaRPr lang="en-US" sz="12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5, 0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0.25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0.75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0.75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0.237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D2DA56-A5AF-4CCF-840F-F60E43D244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72665"/>
                <a:ext cx="10515600" cy="4704298"/>
              </a:xfrm>
              <a:blipFill>
                <a:blip r:embed="rId2"/>
                <a:stretch>
                  <a:fillRect l="-1043" t="-233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8AD854-A697-442B-A019-A2F515342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5E56A8-4713-4A46-8860-7DF8642B3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65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76440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596784-77E5-47A6-9B94-AB1880F31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value</a:t>
            </a:r>
            <a:endParaRPr lang="en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420CEE-F44E-4E1F-B859-8A5536F17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52269-7FC4-415F-B498-962E96C39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D22481-25D1-4EF5-AFA8-571AFB1B7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66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344390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3F31184-52E6-41F2-89A1-3D1DB3CBA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value</a:t>
            </a:r>
            <a:endParaRPr lang="en-B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162329-C4E1-4207-B72B-F52F2B8BE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following random variable: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Which value would you expect to get </a:t>
            </a:r>
            <a:r>
              <a:rPr lang="en-US" i="1" dirty="0">
                <a:solidFill>
                  <a:schemeClr val="bg1"/>
                </a:solidFill>
              </a:rPr>
              <a:t>on average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  <a:p>
            <a:r>
              <a:rPr lang="en-US" dirty="0">
                <a:solidFill>
                  <a:schemeClr val="bg1"/>
                </a:solidFill>
              </a:rPr>
              <a:t>And now?</a:t>
            </a:r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BFC045-E328-4F24-9C69-FD9312F52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AE9AF-854A-4897-94A3-2A5EFF8BD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67</a:t>
            </a:fld>
            <a:endParaRPr lang="en-BE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F7307BCD-1C93-43AF-A7A0-1BABA2B327F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47503" y="2629568"/>
              <a:ext cx="81280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39664821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0691932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3108594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394573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96770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03768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F7307BCD-1C93-43AF-A7A0-1BABA2B327F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47503" y="2629568"/>
              <a:ext cx="81280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39664821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0691932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3108594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39457308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98" t="-10526" r="-300898" b="-1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96770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98" t="-112000" r="-300898" b="-17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1201" t="-112000" r="-201802" b="-17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599" t="-112000" r="-101198" b="-17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1502" t="-112000" r="-1502" b="-17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3768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97280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3F31184-52E6-41F2-89A1-3D1DB3CBA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value</a:t>
            </a:r>
            <a:endParaRPr lang="en-B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162329-C4E1-4207-B72B-F52F2B8BE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following random variable: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Which value would you expect to get </a:t>
            </a:r>
            <a:r>
              <a:rPr lang="en-US" i="1" dirty="0"/>
              <a:t>on average</a:t>
            </a:r>
            <a:r>
              <a:rPr lang="en-US" dirty="0"/>
              <a:t>?</a:t>
            </a:r>
          </a:p>
          <a:p>
            <a:r>
              <a:rPr lang="en-US" dirty="0">
                <a:solidFill>
                  <a:schemeClr val="bg1"/>
                </a:solidFill>
              </a:rPr>
              <a:t>And now?</a:t>
            </a:r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BFC045-E328-4F24-9C69-FD9312F52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AE9AF-854A-4897-94A3-2A5EFF8BD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68</a:t>
            </a:fld>
            <a:endParaRPr lang="en-BE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F7307BCD-1C93-43AF-A7A0-1BABA2B327F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47503" y="2629568"/>
              <a:ext cx="81280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39664821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0691932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3108594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394573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96770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03768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F7307BCD-1C93-43AF-A7A0-1BABA2B327F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47503" y="2629568"/>
              <a:ext cx="81280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39664821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0691932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3108594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39457308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98" t="-10526" r="-300898" b="-1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96770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98" t="-112000" r="-300898" b="-17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1201" t="-112000" r="-201802" b="-17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599" t="-112000" r="-101198" b="-17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1502" t="-112000" r="-1502" b="-17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3768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33796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3F31184-52E6-41F2-89A1-3D1DB3CBA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value</a:t>
            </a:r>
            <a:endParaRPr lang="en-B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162329-C4E1-4207-B72B-F52F2B8BE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following random variable: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Which value would you expect to get </a:t>
            </a:r>
            <a:r>
              <a:rPr lang="en-US" i="1" dirty="0"/>
              <a:t>on average</a:t>
            </a:r>
            <a:r>
              <a:rPr lang="en-US" dirty="0"/>
              <a:t>?</a:t>
            </a:r>
          </a:p>
          <a:p>
            <a:r>
              <a:rPr lang="en-US" dirty="0"/>
              <a:t>And now?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BFC045-E328-4F24-9C69-FD9312F52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AE9AF-854A-4897-94A3-2A5EFF8BD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69</a:t>
            </a:fld>
            <a:endParaRPr lang="en-BE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F7307BCD-1C93-43AF-A7A0-1BABA2B327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1018782"/>
                  </p:ext>
                </p:extLst>
              </p:nvPr>
            </p:nvGraphicFramePr>
            <p:xfrm>
              <a:off x="2147503" y="2629568"/>
              <a:ext cx="81280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39664821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0691932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3108594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394573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96770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03768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F7307BCD-1C93-43AF-A7A0-1BABA2B327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1018782"/>
                  </p:ext>
                </p:extLst>
              </p:nvPr>
            </p:nvGraphicFramePr>
            <p:xfrm>
              <a:off x="2147503" y="2629568"/>
              <a:ext cx="81280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39664821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0691932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3108594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39457308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98" t="-10526" r="-300898" b="-1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96770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98" t="-112000" r="-300898" b="-17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1201" t="-112000" r="-201802" b="-17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599" t="-112000" r="-101198" b="-17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1502" t="-112000" r="-1502" b="-17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376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E130D769-857D-436C-9F8A-273311EE4C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7265710"/>
                  </p:ext>
                </p:extLst>
              </p:nvPr>
            </p:nvGraphicFramePr>
            <p:xfrm>
              <a:off x="2147503" y="5130532"/>
              <a:ext cx="81280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39664821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0691932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3108594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394573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96770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03768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E130D769-857D-436C-9F8A-273311EE4C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7265710"/>
                  </p:ext>
                </p:extLst>
              </p:nvPr>
            </p:nvGraphicFramePr>
            <p:xfrm>
              <a:off x="2147503" y="5130532"/>
              <a:ext cx="81280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39664821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0691932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3108594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39457308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98" t="-9211" r="-300898" b="-1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96770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98" t="-110667" r="-300898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201" t="-110667" r="-201802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99" t="-110667" r="-101198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502" t="-110667" r="-1502" b="-18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3768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1811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6761546-EAA5-4063-8A3F-58532923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events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5DB631-52E3-49DD-A251-E1BD54538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A491A7-CBF9-422B-98A1-9A262AA52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7</a:t>
            </a:fld>
            <a:endParaRPr lang="en-B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6570EF4A-7B1C-44C9-B9BD-2A201299C4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43062"/>
                <a:ext cx="10981623" cy="4713287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sz="3200" dirty="0"/>
                  <a:t>For two events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 = 0.73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 = 0.48 </m:t>
                    </m:r>
                  </m:oMath>
                </a14:m>
                <a:r>
                  <a:rPr lang="en-US" sz="3200" dirty="0"/>
                  <a:t>and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 = 0.29</m:t>
                    </m:r>
                  </m:oMath>
                </a14:m>
                <a:r>
                  <a:rPr lang="en-US" sz="3200" dirty="0"/>
                  <a:t>. Are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3200" dirty="0"/>
                  <a:t> independent?</a:t>
                </a:r>
              </a:p>
              <a:p>
                <a:pPr algn="just"/>
                <a:endParaRPr lang="en-US" sz="32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0.29=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=0.73⋅0.48=0.3504→</m:t>
                      </m:r>
                    </m:oMath>
                  </m:oMathPara>
                </a14:m>
                <a:endParaRPr lang="en-US" sz="3200" dirty="0"/>
              </a:p>
              <a:p>
                <a:pPr marL="0" indent="0" algn="just">
                  <a:buNone/>
                </a:pPr>
                <a:endParaRPr lang="en-US" sz="18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aren’t independent.</a:t>
                </a:r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6570EF4A-7B1C-44C9-B9BD-2A201299C4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43062"/>
                <a:ext cx="10981623" cy="4713287"/>
              </a:xfrm>
              <a:blipFill>
                <a:blip r:embed="rId2"/>
                <a:stretch>
                  <a:fillRect l="-1221" t="-2717" r="-138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85994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CE44-880C-491F-9455-7046861E5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value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4BEA0-5BD5-4098-A4E4-B63472C63B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Let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be a discrete random variable with a finite range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dirty="0"/>
                  <a:t>. The expected value of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is defined as:</a:t>
                </a:r>
              </a:p>
              <a:p>
                <a:endParaRPr lang="en-US" sz="3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𝐸𝑋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3200" dirty="0"/>
              </a:p>
              <a:p>
                <a:pPr marL="0" indent="0" algn="ctr">
                  <a:buNone/>
                </a:pPr>
                <a:endParaRPr lang="en-US" sz="3200" dirty="0"/>
              </a:p>
              <a:p>
                <a:r>
                  <a:rPr lang="en-US" sz="3200" dirty="0">
                    <a:solidFill>
                      <a:schemeClr val="bg1"/>
                    </a:solidFill>
                  </a:rPr>
                  <a:t>Different notations: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𝐸𝑋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endParaRPr lang="en-BE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4BEA0-5BD5-4098-A4E4-B63472C63B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36A51D-5CAA-4AF3-A434-BAE39EFB4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6E11D-47A2-4859-9071-E21AA41F1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70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981523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CE44-880C-491F-9455-7046861E5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value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4BEA0-5BD5-4098-A4E4-B63472C63B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Let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be a discrete random variable with a finite range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dirty="0"/>
                  <a:t>. The expected value of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is defined as:</a:t>
                </a:r>
              </a:p>
              <a:p>
                <a:endParaRPr lang="en-US" sz="3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𝐸𝑋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3200" dirty="0"/>
              </a:p>
              <a:p>
                <a:pPr marL="0" indent="0" algn="ctr">
                  <a:buNone/>
                </a:pPr>
                <a:endParaRPr lang="en-US" sz="3200" dirty="0"/>
              </a:p>
              <a:p>
                <a:r>
                  <a:rPr lang="en-US" sz="3200" dirty="0"/>
                  <a:t>Different notations: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𝐸𝑋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endParaRPr lang="en-BE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4BEA0-5BD5-4098-A4E4-B63472C63B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36A51D-5CAA-4AF3-A434-BAE39EFB4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6E11D-47A2-4859-9071-E21AA41F1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71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719418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3F31184-52E6-41F2-89A1-3D1DB3CBA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value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D162329-C4E1-4207-B72B-F52F2B8BE3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=−1⋅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+0⋅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+1⋅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−1⋅0.1+0⋅0.1+1⋅0.8=0.7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D162329-C4E1-4207-B72B-F52F2B8BE3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BFC045-E328-4F24-9C69-FD9312F52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AE9AF-854A-4897-94A3-2A5EFF8BD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72</a:t>
            </a:fld>
            <a:endParaRPr lang="en-BE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F7307BCD-1C93-43AF-A7A0-1BABA2B327F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47503" y="2802823"/>
              <a:ext cx="81280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39664821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0691932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3108594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394573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96770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03768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F7307BCD-1C93-43AF-A7A0-1BABA2B327F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47503" y="2802823"/>
              <a:ext cx="81280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39664821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0691932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3108594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39457308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98" t="-9211" r="-300898" b="-1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96770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98" t="-110667" r="-300898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201" t="-110667" r="-201802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99" t="-110667" r="-101198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502" t="-110667" r="-1502" b="-18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376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E130D769-857D-436C-9F8A-273311EE4C5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47503" y="5130532"/>
              <a:ext cx="81280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39664821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0691932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3108594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394573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96770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03768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E130D769-857D-436C-9F8A-273311EE4C5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47503" y="5130532"/>
              <a:ext cx="81280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39664821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0691932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3108594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39457308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98" t="-9211" r="-300898" b="-1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96770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98" t="-110667" r="-300898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201" t="-110667" r="-201802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99" t="-110667" r="-101198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502" t="-110667" r="-1502" b="-18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3768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363512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3F31184-52E6-41F2-89A1-3D1DB3CBA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value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D162329-C4E1-4207-B72B-F52F2B8BE3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=−1⋅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+0⋅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+1⋅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−1⋅0.1+0⋅0.1+1⋅0.8=0.7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D162329-C4E1-4207-B72B-F52F2B8BE3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BFC045-E328-4F24-9C69-FD9312F52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AE9AF-854A-4897-94A3-2A5EFF8BD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73</a:t>
            </a:fld>
            <a:endParaRPr lang="en-BE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F7307BCD-1C93-43AF-A7A0-1BABA2B327F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47503" y="2802823"/>
              <a:ext cx="81280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39664821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0691932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3108594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394573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96770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03768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F7307BCD-1C93-43AF-A7A0-1BABA2B327F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47503" y="2802823"/>
              <a:ext cx="81280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39664821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0691932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3108594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39457308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98" t="-9211" r="-300898" b="-1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96770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98" t="-110667" r="-300898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201" t="-110667" r="-201802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99" t="-110667" r="-101198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502" t="-110667" r="-1502" b="-18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376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E130D769-857D-436C-9F8A-273311EE4C5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47503" y="5130532"/>
              <a:ext cx="81280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39664821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0691932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3108594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394573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96770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03768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E130D769-857D-436C-9F8A-273311EE4C5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47503" y="5130532"/>
              <a:ext cx="81280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39664821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0691932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3108594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39457308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98" t="-9211" r="-300898" b="-1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96770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98" t="-110667" r="-300898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201" t="-110667" r="-201802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99" t="-110667" r="-101198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502" t="-110667" r="-1502" b="-18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3768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850807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3F31184-52E6-41F2-89A1-3D1DB3CBA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value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D162329-C4E1-4207-B72B-F52F2B8BE3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=−1⋅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+0⋅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+1⋅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−1⋅0.1+0⋅0.1+1⋅0.8=0.7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D162329-C4E1-4207-B72B-F52F2B8BE3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BFC045-E328-4F24-9C69-FD9312F52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AE9AF-854A-4897-94A3-2A5EFF8BD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74</a:t>
            </a:fld>
            <a:endParaRPr lang="en-BE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F7307BCD-1C93-43AF-A7A0-1BABA2B327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2122148"/>
                  </p:ext>
                </p:extLst>
              </p:nvPr>
            </p:nvGraphicFramePr>
            <p:xfrm>
              <a:off x="2147503" y="2802823"/>
              <a:ext cx="81280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39664821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0691932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3108594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394573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96770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03768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F7307BCD-1C93-43AF-A7A0-1BABA2B327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2122148"/>
                  </p:ext>
                </p:extLst>
              </p:nvPr>
            </p:nvGraphicFramePr>
            <p:xfrm>
              <a:off x="2147503" y="2802823"/>
              <a:ext cx="81280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39664821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0691932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3108594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39457308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98" t="-9211" r="-300898" b="-1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96770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98" t="-110667" r="-300898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201" t="-110667" r="-201802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99" t="-110667" r="-101198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502" t="-110667" r="-1502" b="-18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3768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E130D769-857D-436C-9F8A-273311EE4C5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47503" y="5130532"/>
              <a:ext cx="81280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39664821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0691932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3108594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394573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96770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oMath>
                            </m:oMathPara>
                          </a14:m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03768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E130D769-857D-436C-9F8A-273311EE4C5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47503" y="5130532"/>
              <a:ext cx="81280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39664821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0691932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3108594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339457308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98" t="-9211" r="-300898" b="-1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-1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  <a:endParaRPr lang="en-BE" sz="24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96770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98" t="-110667" r="-300898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201" t="-110667" r="-201802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99" t="-110667" r="-101198" b="-18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502" t="-110667" r="-1502" b="-18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3768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735264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0B50-BA00-4F25-99F2-7D77510F3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bernoulli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38A201-EC32-481D-ACB0-C463F11B8A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𝐵𝑒𝑟𝑛𝑜𝑢𝑙𝑙𝑖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What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?</a:t>
                </a:r>
              </a:p>
              <a:p>
                <a:endParaRPr lang="en-US" dirty="0"/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𝐸𝑋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=0⋅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+1⋅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38A201-EC32-481D-ACB0-C463F11B8A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161C9D-98F7-4D3A-879B-A60C5F793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9C85E6-3B36-456D-B9E7-EA5477781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75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714636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0B50-BA00-4F25-99F2-7D77510F3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bernoulli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38A201-EC32-481D-ACB0-C463F11B8A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𝐵𝑒𝑟𝑛𝑜𝑢𝑙𝑙𝑖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What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=0⋅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+1⋅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38A201-EC32-481D-ACB0-C463F11B8A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161C9D-98F7-4D3A-879B-A60C5F793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9C85E6-3B36-456D-B9E7-EA5477781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76</a:t>
            </a:fld>
            <a:endParaRPr lang="en-BE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9">
                <a:extLst>
                  <a:ext uri="{FF2B5EF4-FFF2-40B4-BE49-F238E27FC236}">
                    <a16:creationId xmlns:a16="http://schemas.microsoft.com/office/drawing/2014/main" id="{729F0EB8-3345-48C1-BAC3-1911D06704E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32000" y="2801704"/>
              <a:ext cx="8127999" cy="10363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4020161457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961858659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4647619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BE" sz="2800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BE" sz="2800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BE" sz="2800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71373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BE" sz="2800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BE" sz="2800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BE" sz="2800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3682455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9">
                <a:extLst>
                  <a:ext uri="{FF2B5EF4-FFF2-40B4-BE49-F238E27FC236}">
                    <a16:creationId xmlns:a16="http://schemas.microsoft.com/office/drawing/2014/main" id="{729F0EB8-3345-48C1-BAC3-1911D06704E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32000" y="2801704"/>
              <a:ext cx="8127999" cy="10363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4020161457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961858659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464761995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49" t="-1163" r="-200449" b="-1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676" t="-1163" r="-100901" b="-1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225" t="-1163" r="-674" b="-10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137367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49" t="-102353" r="-200449" b="-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676" t="-102353" r="-100901" b="-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225" t="-102353" r="-674" b="-35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682455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163884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0B50-BA00-4F25-99F2-7D77510F3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bernoulli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38A201-EC32-481D-ACB0-C463F11B8A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𝐵𝑒𝑟𝑛𝑜𝑢𝑙𝑙𝑖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What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38A201-EC32-481D-ACB0-C463F11B8A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161C9D-98F7-4D3A-879B-A60C5F793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9C85E6-3B36-456D-B9E7-EA5477781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77</a:t>
            </a:fld>
            <a:endParaRPr lang="en-BE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9">
                <a:extLst>
                  <a:ext uri="{FF2B5EF4-FFF2-40B4-BE49-F238E27FC236}">
                    <a16:creationId xmlns:a16="http://schemas.microsoft.com/office/drawing/2014/main" id="{729F0EB8-3345-48C1-BAC3-1911D06704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3929238"/>
                  </p:ext>
                </p:extLst>
              </p:nvPr>
            </p:nvGraphicFramePr>
            <p:xfrm>
              <a:off x="2032000" y="2801704"/>
              <a:ext cx="8127999" cy="10363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4020161457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961858659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4647619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BE" sz="2800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BE" sz="2800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BE" sz="2800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71373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BE" sz="2800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BE" sz="2800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BE" sz="2800" dirty="0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3682455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9">
                <a:extLst>
                  <a:ext uri="{FF2B5EF4-FFF2-40B4-BE49-F238E27FC236}">
                    <a16:creationId xmlns:a16="http://schemas.microsoft.com/office/drawing/2014/main" id="{729F0EB8-3345-48C1-BAC3-1911D06704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3929238"/>
                  </p:ext>
                </p:extLst>
              </p:nvPr>
            </p:nvGraphicFramePr>
            <p:xfrm>
              <a:off x="2032000" y="2801704"/>
              <a:ext cx="8127999" cy="10363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4020161457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961858659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464761995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49" t="-1163" r="-200449" b="-1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676" t="-1163" r="-100901" b="-1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225" t="-1163" r="-674" b="-10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137367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49" t="-102353" r="-200449" b="-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676" t="-102353" r="-100901" b="-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225" t="-102353" r="-674" b="-35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682455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592081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32604-B7E8-4BDC-BF33-380040D31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expected value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F24317-4768-4F6C-AD8D-675125D2C7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just"/>
                <a:r>
                  <a:rPr lang="en-US" sz="3200" dirty="0"/>
                  <a:t>Let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be a random variable with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𝐸𝑋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3200" dirty="0"/>
                  <a:t> be a random variable such that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𝑎𝑋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3200" dirty="0"/>
                  <a:t>. Then</a:t>
                </a:r>
              </a:p>
              <a:p>
                <a:pPr marL="0" indent="0" algn="just">
                  <a:buNone/>
                </a:pPr>
                <a:endParaRPr lang="en-US" sz="32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𝐸𝑌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𝑎𝑋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𝑎𝐸𝑋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200" dirty="0"/>
              </a:p>
              <a:p>
                <a:pPr algn="just"/>
                <a:endParaRPr lang="en-US" sz="1400" dirty="0"/>
              </a:p>
              <a:p>
                <a:pPr algn="just"/>
                <a:r>
                  <a:rPr lang="en-US" sz="3200" dirty="0">
                    <a:solidFill>
                      <a:schemeClr val="bg1"/>
                    </a:solidFill>
                  </a:rPr>
                  <a:t>For any set of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3200" dirty="0">
                  <a:solidFill>
                    <a:schemeClr val="bg1"/>
                  </a:solidFill>
                </a:endParaRPr>
              </a:p>
              <a:p>
                <a:pPr algn="just"/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…+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BE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F24317-4768-4F6C-AD8D-675125D2C7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 r="-144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0D6B7D-7936-4BF5-8FBA-E48F91519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2EEBA9-08B0-4E90-9742-76C3D0095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78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642992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32604-B7E8-4BDC-BF33-380040D31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expected value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F24317-4768-4F6C-AD8D-675125D2C7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just"/>
                <a:r>
                  <a:rPr lang="en-US" sz="3200" dirty="0"/>
                  <a:t>Let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/>
                  <a:t> be a random variable with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𝐸𝑋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3200" dirty="0"/>
                  <a:t> be a random variable such that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𝑎𝑋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3200" dirty="0"/>
                  <a:t>. Then</a:t>
                </a:r>
              </a:p>
              <a:p>
                <a:pPr marL="0" indent="0" algn="just">
                  <a:buNone/>
                </a:pPr>
                <a:endParaRPr lang="en-US" sz="32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𝐸𝑌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𝑎𝑋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𝑎𝐸𝑋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200" dirty="0"/>
              </a:p>
              <a:p>
                <a:pPr algn="just"/>
                <a:endParaRPr lang="en-US" sz="1400" dirty="0"/>
              </a:p>
              <a:p>
                <a:pPr algn="just"/>
                <a:r>
                  <a:rPr lang="en-US" sz="3200" dirty="0"/>
                  <a:t>For any set of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 algn="just"/>
                <a:endParaRPr lang="en-US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𝐸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…+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_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BE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F24317-4768-4F6C-AD8D-675125D2C7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941" r="-144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0D6B7D-7936-4BF5-8FBA-E48F91519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2EEBA9-08B0-4E90-9742-76C3D0095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79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58140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6761546-EAA5-4063-8A3F-58532923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events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5DB631-52E3-49DD-A251-E1BD54538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A491A7-CBF9-422B-98A1-9A262AA52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8</a:t>
            </a:fld>
            <a:endParaRPr lang="en-B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6570EF4A-7B1C-44C9-B9BD-2A201299C4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43062"/>
                <a:ext cx="10981623" cy="4713287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sz="3200" dirty="0"/>
                  <a:t>For two events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 = 0.73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 = 0.48 </m:t>
                    </m:r>
                  </m:oMath>
                </a14:m>
                <a:r>
                  <a:rPr lang="en-US" sz="3200" dirty="0"/>
                  <a:t>and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 = 0.29</m:t>
                    </m:r>
                  </m:oMath>
                </a14:m>
                <a:r>
                  <a:rPr lang="en-US" sz="3200" dirty="0"/>
                  <a:t>. Are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3200" dirty="0"/>
                  <a:t> independent?</a:t>
                </a:r>
              </a:p>
              <a:p>
                <a:pPr algn="just"/>
                <a:endParaRPr lang="en-US" sz="32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0.29=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=0.73⋅0.48=0.3504→</m:t>
                      </m:r>
                    </m:oMath>
                  </m:oMathPara>
                </a14:m>
                <a:endParaRPr lang="en-US" sz="3200" dirty="0"/>
              </a:p>
              <a:p>
                <a:pPr marL="0" indent="0" algn="just">
                  <a:buNone/>
                </a:pPr>
                <a:endParaRPr lang="en-US" sz="18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aren’t independent.</a:t>
                </a:r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6570EF4A-7B1C-44C9-B9BD-2A201299C4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43062"/>
                <a:ext cx="10981623" cy="4713287"/>
              </a:xfrm>
              <a:blipFill>
                <a:blip r:embed="rId2"/>
                <a:stretch>
                  <a:fillRect l="-1221" t="-2717" r="-138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37381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4AB5B-85BA-489C-BEB6-2A689B90D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659B8F-DED2-43E3-A9DB-91FF8EE8E0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be a random variable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=10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659B8F-DED2-43E3-A9DB-91FF8EE8E0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7DDB37-9A92-45A1-98C6-9287265C6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91657B-D087-4706-AD34-716705C59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80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761337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4AB5B-85BA-489C-BEB6-2A689B90D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659B8F-DED2-43E3-A9DB-91FF8EE8E0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be a random variable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=10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=5⋅10+1=51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659B8F-DED2-43E3-A9DB-91FF8EE8E0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7DDB37-9A92-45A1-98C6-9287265C6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91657B-D087-4706-AD34-716705C59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81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327901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4AB5B-85BA-489C-BEB6-2A689B90D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659B8F-DED2-43E3-A9DB-91FF8EE8E0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be a random variable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=10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=5⋅10+1=51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3⋅10−3=28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659B8F-DED2-43E3-A9DB-91FF8EE8E0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7DDB37-9A92-45A1-98C6-9287265C6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91657B-D087-4706-AD34-716705C59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82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751725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4AB5B-85BA-489C-BEB6-2A689B90D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659B8F-DED2-43E3-A9DB-91FF8EE8E0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be a random variable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=10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be a random variable with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𝐸𝑋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=100</m:t>
                    </m:r>
                  </m:oMath>
                </a14:m>
                <a:r>
                  <a:rPr lang="en-US" dirty="0"/>
                  <a:t>.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What is the expected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+50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+50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𝐸𝑋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𝐸𝑌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+50=50−100+50=0</m:t>
                      </m:r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659B8F-DED2-43E3-A9DB-91FF8EE8E0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7DDB37-9A92-45A1-98C6-9287265C6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91657B-D087-4706-AD34-716705C59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83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961891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4AB5B-85BA-489C-BEB6-2A689B90D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659B8F-DED2-43E3-A9DB-91FF8EE8E0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be a random variable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=10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be a random variable with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𝐸𝑋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=100</m:t>
                    </m:r>
                  </m:oMath>
                </a14:m>
                <a:r>
                  <a:rPr lang="en-US" dirty="0"/>
                  <a:t>.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What is the expected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+50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+50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𝐸𝑋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𝐸𝑌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+50=50−100+50=0</m:t>
                      </m:r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659B8F-DED2-43E3-A9DB-91FF8EE8E0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7DDB37-9A92-45A1-98C6-9287265C6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91657B-D087-4706-AD34-716705C59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84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752208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4AB5B-85BA-489C-BEB6-2A689B90D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659B8F-DED2-43E3-A9DB-91FF8EE8E0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be a random variable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=10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be a random variable with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𝐸𝑋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=100</m:t>
                    </m:r>
                  </m:oMath>
                </a14:m>
                <a:r>
                  <a:rPr lang="en-US" dirty="0"/>
                  <a:t>.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What is the expected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+50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+50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+50=50−100+50=0</m:t>
                      </m:r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659B8F-DED2-43E3-A9DB-91FF8EE8E0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7DDB37-9A92-45A1-98C6-9287265C6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91657B-D087-4706-AD34-716705C59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85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95135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4AB5B-85BA-489C-BEB6-2A689B90D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659B8F-DED2-43E3-A9DB-91FF8EE8E0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be a random variable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=10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be a random variable with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𝐸𝑋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=100</m:t>
                    </m:r>
                  </m:oMath>
                </a14:m>
                <a:r>
                  <a:rPr lang="en-US" dirty="0"/>
                  <a:t>.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What is the expected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+50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+50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+50=50−100+50=0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659B8F-DED2-43E3-A9DB-91FF8EE8E0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7DDB37-9A92-45A1-98C6-9287265C6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91657B-D087-4706-AD34-716705C59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86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210902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02D25-AB6A-4000-94B2-ED3B88910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Tossing a coin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25FDC9-B4B5-44DC-A714-9E80BFC7D9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4"/>
                <a:ext cx="10515600" cy="4713286"/>
              </a:xfrm>
            </p:spPr>
            <p:txBody>
              <a:bodyPr>
                <a:normAutofit/>
              </a:bodyPr>
              <a:lstStyle/>
              <a:p>
                <a:pPr/>
                <a:r>
                  <a:rPr lang="en-US" sz="3200" dirty="0"/>
                  <a:t>You are tossing a coin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times. How many heads to you expect to see on average, if the probability of Heads is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/>
                  <a:t>?</a:t>
                </a:r>
                <a:br>
                  <a:rPr lang="en-US" sz="3200" dirty="0"/>
                </a:br>
                <a:br>
                  <a:rPr lang="en-US" sz="3200" dirty="0"/>
                </a:br>
                <a:r>
                  <a:rPr lang="en-US" sz="3200" dirty="0">
                    <a:solidFill>
                      <a:schemeClr val="bg1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=1…100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be the outcome of the </a:t>
                </a:r>
                <a:r>
                  <a:rPr lang="en-US" sz="3200" dirty="0" err="1">
                    <a:solidFill>
                      <a:schemeClr val="bg1"/>
                    </a:solidFill>
                  </a:rPr>
                  <a:t>i-th</a:t>
                </a:r>
                <a:r>
                  <a:rPr lang="en-US" sz="3200" dirty="0">
                    <a:solidFill>
                      <a:schemeClr val="bg1"/>
                    </a:solidFill>
                  </a:rPr>
                  <a:t> toss.</a:t>
                </a:r>
                <a:br>
                  <a:rPr lang="en-US" sz="32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𝐵𝑒𝑟𝑛𝑜𝑢𝑙𝑙𝑖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br>
                  <a:rPr lang="en-US" sz="3200" dirty="0">
                    <a:solidFill>
                      <a:schemeClr val="bg1"/>
                    </a:solidFill>
                  </a:rPr>
                </a:br>
                <a:br>
                  <a:rPr lang="en-US" sz="3200" dirty="0">
                    <a:solidFill>
                      <a:schemeClr val="bg1"/>
                    </a:solidFill>
                  </a:rPr>
                </a:br>
                <a:r>
                  <a:rPr lang="en-US" sz="3200" dirty="0">
                    <a:solidFill>
                      <a:schemeClr val="bg1"/>
                    </a:solidFill>
                  </a:rPr>
                  <a:t>Then the total number of tosses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br>
                  <a:rPr lang="en-US" sz="3200" dirty="0">
                    <a:solidFill>
                      <a:schemeClr val="bg1"/>
                    </a:solidFill>
                  </a:rPr>
                </a:br>
                <a:br>
                  <a:rPr lang="en-US" sz="32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sSub>
                      <m:sSub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sSub>
                      <m:sSub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𝑛𝑝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25FDC9-B4B5-44DC-A714-9E80BFC7D9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4"/>
                <a:ext cx="10515600" cy="4713286"/>
              </a:xfrm>
              <a:blipFill>
                <a:blip r:embed="rId2"/>
                <a:stretch>
                  <a:fillRect l="-1333" t="-271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1D6E79-5C22-40CC-B5FC-CE7C9843D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D4DCD-5347-49C5-B701-77343170A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87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615647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02D25-AB6A-4000-94B2-ED3B88910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Tossing a coin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25FDC9-B4B5-44DC-A714-9E80BFC7D9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4"/>
                <a:ext cx="10515600" cy="4713286"/>
              </a:xfrm>
            </p:spPr>
            <p:txBody>
              <a:bodyPr>
                <a:normAutofit/>
              </a:bodyPr>
              <a:lstStyle/>
              <a:p>
                <a:pPr/>
                <a:r>
                  <a:rPr lang="en-US" sz="3200" dirty="0"/>
                  <a:t>You are tossing a coin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times. How many heads to you expect to see on average, if the probability of Heads is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/>
                  <a:t>?</a:t>
                </a:r>
                <a:br>
                  <a:rPr lang="en-US" sz="3200" dirty="0"/>
                </a:br>
                <a:br>
                  <a:rPr lang="en-US" sz="3200" dirty="0"/>
                </a:br>
                <a:r>
                  <a:rPr lang="en-US" sz="32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=1…100</m:t>
                    </m:r>
                  </m:oMath>
                </a14:m>
                <a:r>
                  <a:rPr lang="en-US" sz="3200" dirty="0"/>
                  <a:t> be the outcome of the </a:t>
                </a:r>
                <a:r>
                  <a:rPr lang="en-US" sz="3200" dirty="0" err="1"/>
                  <a:t>i-th</a:t>
                </a:r>
                <a:r>
                  <a:rPr lang="en-US" sz="3200" dirty="0"/>
                  <a:t> toss.</a:t>
                </a:r>
                <a:br>
                  <a:rPr lang="en-US" sz="32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𝐵𝑒𝑟𝑛𝑜𝑢𝑙𝑙𝑖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br>
                  <a:rPr lang="en-US" sz="3200" dirty="0"/>
                </a:br>
                <a:br>
                  <a:rPr lang="en-US" sz="3200" dirty="0"/>
                </a:br>
                <a:r>
                  <a:rPr lang="en-US" sz="3200" dirty="0">
                    <a:solidFill>
                      <a:schemeClr val="bg1"/>
                    </a:solidFill>
                  </a:rPr>
                  <a:t>Then the total number of tosses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br>
                  <a:rPr lang="en-US" sz="3200" dirty="0"/>
                </a:br>
                <a:br>
                  <a:rPr lang="en-US" sz="3200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sSub>
                      <m:sSub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sSub>
                      <m:sSub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𝑛𝑝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25FDC9-B4B5-44DC-A714-9E80BFC7D9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4"/>
                <a:ext cx="10515600" cy="4713286"/>
              </a:xfrm>
              <a:blipFill>
                <a:blip r:embed="rId2"/>
                <a:stretch>
                  <a:fillRect l="-1333" t="-271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1D6E79-5C22-40CC-B5FC-CE7C9843D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D4DCD-5347-49C5-B701-77343170A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88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650870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02D25-AB6A-4000-94B2-ED3B88910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Tossing a coin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25FDC9-B4B5-44DC-A714-9E80BFC7D9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4"/>
                <a:ext cx="10515600" cy="4713286"/>
              </a:xfrm>
            </p:spPr>
            <p:txBody>
              <a:bodyPr>
                <a:normAutofit/>
              </a:bodyPr>
              <a:lstStyle/>
              <a:p>
                <a:pPr/>
                <a:r>
                  <a:rPr lang="en-US" sz="3200" dirty="0"/>
                  <a:t>You are tossing a coin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times. How many heads to you expect to see on average, if the probability of Heads is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/>
                  <a:t>?</a:t>
                </a:r>
                <a:br>
                  <a:rPr lang="en-US" sz="3200" dirty="0"/>
                </a:br>
                <a:br>
                  <a:rPr lang="en-US" sz="3200" dirty="0"/>
                </a:br>
                <a:r>
                  <a:rPr lang="en-US" sz="32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=1…100</m:t>
                    </m:r>
                  </m:oMath>
                </a14:m>
                <a:r>
                  <a:rPr lang="en-US" sz="3200" dirty="0"/>
                  <a:t> be the outcome of the </a:t>
                </a:r>
                <a:r>
                  <a:rPr lang="en-US" sz="3200" dirty="0" err="1"/>
                  <a:t>i-th</a:t>
                </a:r>
                <a:r>
                  <a:rPr lang="en-US" sz="3200" dirty="0"/>
                  <a:t> toss.</a:t>
                </a:r>
                <a:br>
                  <a:rPr lang="en-US" sz="32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𝐵𝑒𝑟𝑛𝑜𝑢𝑙𝑙𝑖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𝐸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br>
                  <a:rPr lang="en-US" sz="3200" dirty="0"/>
                </a:br>
                <a:br>
                  <a:rPr lang="en-US" sz="3200" dirty="0"/>
                </a:br>
                <a:r>
                  <a:rPr lang="en-US" sz="3200" dirty="0">
                    <a:solidFill>
                      <a:schemeClr val="bg1"/>
                    </a:solidFill>
                  </a:rPr>
                  <a:t>Then the total number of tosses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br>
                  <a:rPr lang="en-US" sz="3200" dirty="0"/>
                </a:br>
                <a:br>
                  <a:rPr lang="en-US" sz="3200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sSub>
                      <m:sSub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sSub>
                      <m:sSub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𝑛𝑝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25FDC9-B4B5-44DC-A714-9E80BFC7D9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4"/>
                <a:ext cx="10515600" cy="4713286"/>
              </a:xfrm>
              <a:blipFill>
                <a:blip r:embed="rId2"/>
                <a:stretch>
                  <a:fillRect l="-1333" t="-271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1D6E79-5C22-40CC-B5FC-CE7C9843D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D4DCD-5347-49C5-B701-77343170A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89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93124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6761546-EAA5-4063-8A3F-58532923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events</a:t>
            </a:r>
            <a:endParaRPr lang="en-B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5DB631-52E3-49DD-A251-E1BD54538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A491A7-CBF9-422B-98A1-9A262AA52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9</a:t>
            </a:fld>
            <a:endParaRPr lang="en-B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6570EF4A-7B1C-44C9-B9BD-2A201299C4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43062"/>
                <a:ext cx="10981623" cy="4713287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sz="3200" dirty="0"/>
                  <a:t>For two events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 = 0.73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 = 0.48 </m:t>
                    </m:r>
                  </m:oMath>
                </a14:m>
                <a:r>
                  <a:rPr lang="en-US" sz="3200" dirty="0"/>
                  <a:t>and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 = 0.29</m:t>
                    </m:r>
                  </m:oMath>
                </a14:m>
                <a:r>
                  <a:rPr lang="en-US" sz="3200" dirty="0"/>
                  <a:t>. Are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3200" dirty="0"/>
                  <a:t> independent?</a:t>
                </a:r>
              </a:p>
              <a:p>
                <a:pPr algn="just"/>
                <a:endParaRPr lang="en-US" sz="32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0.29=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=0.73⋅0.48=0.3504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3200" dirty="0"/>
              </a:p>
              <a:p>
                <a:pPr marL="0" indent="0" algn="just">
                  <a:buNone/>
                </a:pPr>
                <a:endParaRPr lang="en-US" sz="18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aren’t independent.</a:t>
                </a:r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6570EF4A-7B1C-44C9-B9BD-2A201299C4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43062"/>
                <a:ext cx="10981623" cy="4713287"/>
              </a:xfrm>
              <a:blipFill>
                <a:blip r:embed="rId2"/>
                <a:stretch>
                  <a:fillRect l="-1221" t="-2717" r="-138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10505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02D25-AB6A-4000-94B2-ED3B88910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Tossing a coin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25FDC9-B4B5-44DC-A714-9E80BFC7D9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4"/>
                <a:ext cx="10515600" cy="4713286"/>
              </a:xfrm>
            </p:spPr>
            <p:txBody>
              <a:bodyPr>
                <a:normAutofit/>
              </a:bodyPr>
              <a:lstStyle/>
              <a:p>
                <a:pPr/>
                <a:r>
                  <a:rPr lang="en-US" sz="3200" dirty="0"/>
                  <a:t>You are tossing a coin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times. How many heads to you expect to see on average, if the probability of Heads is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/>
                  <a:t>?</a:t>
                </a:r>
                <a:br>
                  <a:rPr lang="en-US" sz="3200" dirty="0"/>
                </a:br>
                <a:br>
                  <a:rPr lang="en-US" sz="3200" dirty="0"/>
                </a:br>
                <a:r>
                  <a:rPr lang="en-US" sz="32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=1…100</m:t>
                    </m:r>
                  </m:oMath>
                </a14:m>
                <a:r>
                  <a:rPr lang="en-US" sz="3200" dirty="0"/>
                  <a:t> be the outcome of the </a:t>
                </a:r>
                <a:r>
                  <a:rPr lang="en-US" sz="3200" dirty="0" err="1"/>
                  <a:t>i-th</a:t>
                </a:r>
                <a:r>
                  <a:rPr lang="en-US" sz="3200" dirty="0"/>
                  <a:t> toss.</a:t>
                </a:r>
                <a:br>
                  <a:rPr lang="en-US" sz="32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𝐵𝑒𝑟𝑛𝑜𝑢𝑙𝑙𝑖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𝐸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br>
                  <a:rPr lang="en-US" sz="3200" dirty="0"/>
                </a:br>
                <a:br>
                  <a:rPr lang="en-US" sz="3200" dirty="0"/>
                </a:br>
                <a:r>
                  <a:rPr lang="en-US" sz="3200" dirty="0">
                    <a:solidFill>
                      <a:schemeClr val="bg1"/>
                    </a:solidFill>
                  </a:rPr>
                  <a:t>Then the total number of tosses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br>
                  <a:rPr lang="en-US" sz="3200" dirty="0"/>
                </a:br>
                <a:br>
                  <a:rPr lang="en-US" sz="3200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sSub>
                      <m:sSub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sSub>
                      <m:sSub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𝑛𝑝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25FDC9-B4B5-44DC-A714-9E80BFC7D9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4"/>
                <a:ext cx="10515600" cy="4713286"/>
              </a:xfrm>
              <a:blipFill>
                <a:blip r:embed="rId2"/>
                <a:stretch>
                  <a:fillRect l="-1333" t="-271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1D6E79-5C22-40CC-B5FC-CE7C9843D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D4DCD-5347-49C5-B701-77343170A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90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862431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02D25-AB6A-4000-94B2-ED3B88910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Tossing a coin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25FDC9-B4B5-44DC-A714-9E80BFC7D9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4"/>
                <a:ext cx="10515600" cy="4713286"/>
              </a:xfrm>
            </p:spPr>
            <p:txBody>
              <a:bodyPr>
                <a:normAutofit/>
              </a:bodyPr>
              <a:lstStyle/>
              <a:p>
                <a:pPr/>
                <a:r>
                  <a:rPr lang="en-US" sz="3200" dirty="0"/>
                  <a:t>You are tossing a coin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times. How many heads to you expect to see on average, if the probability of Heads is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/>
                  <a:t>?</a:t>
                </a:r>
                <a:br>
                  <a:rPr lang="en-US" sz="3200" dirty="0"/>
                </a:br>
                <a:br>
                  <a:rPr lang="en-US" sz="3200" dirty="0"/>
                </a:br>
                <a:r>
                  <a:rPr lang="en-US" sz="32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=1…100</m:t>
                    </m:r>
                  </m:oMath>
                </a14:m>
                <a:r>
                  <a:rPr lang="en-US" sz="3200" dirty="0"/>
                  <a:t> be the outcome of the </a:t>
                </a:r>
                <a:r>
                  <a:rPr lang="en-US" sz="3200" dirty="0" err="1"/>
                  <a:t>i-th</a:t>
                </a:r>
                <a:r>
                  <a:rPr lang="en-US" sz="3200" dirty="0"/>
                  <a:t> toss.</a:t>
                </a:r>
                <a:br>
                  <a:rPr lang="en-US" sz="32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𝐵𝑒𝑟𝑛𝑜𝑢𝑙𝑙𝑖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𝐸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br>
                  <a:rPr lang="en-US" sz="3200" dirty="0"/>
                </a:br>
                <a:br>
                  <a:rPr lang="en-US" sz="3200" dirty="0"/>
                </a:br>
                <a:r>
                  <a:rPr lang="en-US" sz="3200" dirty="0">
                    <a:solidFill>
                      <a:schemeClr val="bg1"/>
                    </a:solidFill>
                  </a:rPr>
                  <a:t>Then the total number of tosses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br>
                  <a:rPr lang="en-US" sz="3200" dirty="0"/>
                </a:br>
                <a:br>
                  <a:rPr lang="en-US" sz="3200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sSub>
                      <m:sSub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sSub>
                      <m:sSub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𝑛𝑝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25FDC9-B4B5-44DC-A714-9E80BFC7D9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4"/>
                <a:ext cx="10515600" cy="4713286"/>
              </a:xfrm>
              <a:blipFill>
                <a:blip r:embed="rId2"/>
                <a:stretch>
                  <a:fillRect l="-1333" t="-271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1D6E79-5C22-40CC-B5FC-CE7C9843D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D4DCD-5347-49C5-B701-77343170A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91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30824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02D25-AB6A-4000-94B2-ED3B88910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Tossing a coin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25FDC9-B4B5-44DC-A714-9E80BFC7D9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4"/>
                <a:ext cx="10515600" cy="4713286"/>
              </a:xfrm>
            </p:spPr>
            <p:txBody>
              <a:bodyPr>
                <a:normAutofit/>
              </a:bodyPr>
              <a:lstStyle/>
              <a:p>
                <a:pPr/>
                <a:r>
                  <a:rPr lang="en-US" sz="3200" dirty="0"/>
                  <a:t>You are tossing a coin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times. How many heads to you expect to see on average, if the probability of Heads is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/>
                  <a:t>?</a:t>
                </a:r>
                <a:br>
                  <a:rPr lang="en-US" sz="3200" dirty="0"/>
                </a:br>
                <a:br>
                  <a:rPr lang="en-US" sz="3200" dirty="0"/>
                </a:br>
                <a:r>
                  <a:rPr lang="en-US" sz="32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=1…100</m:t>
                    </m:r>
                  </m:oMath>
                </a14:m>
                <a:r>
                  <a:rPr lang="en-US" sz="3200" dirty="0"/>
                  <a:t> be the outcome of the </a:t>
                </a:r>
                <a:r>
                  <a:rPr lang="en-US" sz="3200" dirty="0" err="1"/>
                  <a:t>i-th</a:t>
                </a:r>
                <a:r>
                  <a:rPr lang="en-US" sz="3200" dirty="0"/>
                  <a:t> toss.</a:t>
                </a:r>
                <a:br>
                  <a:rPr lang="en-US" sz="32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𝐵𝑒𝑟𝑛𝑜𝑢𝑙𝑙𝑖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𝐸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br>
                  <a:rPr lang="en-US" sz="3200" dirty="0"/>
                </a:br>
                <a:br>
                  <a:rPr lang="en-US" sz="3200" dirty="0"/>
                </a:br>
                <a:r>
                  <a:rPr lang="en-US" sz="3200" dirty="0"/>
                  <a:t>Then the total number of tosses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br>
                  <a:rPr lang="en-US" sz="3200" dirty="0"/>
                </a:br>
                <a:br>
                  <a:rPr lang="en-US" sz="3200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sSub>
                      <m:sSub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sSub>
                      <m:sSub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𝑛𝑝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25FDC9-B4B5-44DC-A714-9E80BFC7D9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4"/>
                <a:ext cx="10515600" cy="4713286"/>
              </a:xfrm>
              <a:blipFill>
                <a:blip r:embed="rId2"/>
                <a:stretch>
                  <a:fillRect l="-1333" t="-271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1D6E79-5C22-40CC-B5FC-CE7C9843D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D4DCD-5347-49C5-B701-77343170A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92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0518645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02D25-AB6A-4000-94B2-ED3B88910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Tossing a coin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25FDC9-B4B5-44DC-A714-9E80BFC7D9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4"/>
                <a:ext cx="10515600" cy="4713286"/>
              </a:xfrm>
            </p:spPr>
            <p:txBody>
              <a:bodyPr>
                <a:normAutofit/>
              </a:bodyPr>
              <a:lstStyle/>
              <a:p>
                <a:pPr/>
                <a:r>
                  <a:rPr lang="en-US" sz="3200" dirty="0"/>
                  <a:t>You are tossing a coin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times. How many heads to you expect to see on average, if the probability of Heads is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/>
                  <a:t>?</a:t>
                </a:r>
                <a:br>
                  <a:rPr lang="en-US" sz="3200" dirty="0"/>
                </a:br>
                <a:br>
                  <a:rPr lang="en-US" sz="3200" dirty="0"/>
                </a:br>
                <a:r>
                  <a:rPr lang="en-US" sz="32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=1…100</m:t>
                    </m:r>
                  </m:oMath>
                </a14:m>
                <a:r>
                  <a:rPr lang="en-US" sz="3200" dirty="0"/>
                  <a:t> be the outcome of the </a:t>
                </a:r>
                <a:r>
                  <a:rPr lang="en-US" sz="3200" dirty="0" err="1"/>
                  <a:t>i-th</a:t>
                </a:r>
                <a:r>
                  <a:rPr lang="en-US" sz="3200" dirty="0"/>
                  <a:t> toss.</a:t>
                </a:r>
                <a:br>
                  <a:rPr lang="en-US" sz="32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𝐵𝑒𝑟𝑛𝑜𝑢𝑙𝑙𝑖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𝐸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br>
                  <a:rPr lang="en-US" sz="3200" dirty="0"/>
                </a:br>
                <a:br>
                  <a:rPr lang="en-US" sz="3200" dirty="0"/>
                </a:br>
                <a:r>
                  <a:rPr lang="en-US" sz="3200" dirty="0"/>
                  <a:t>Then the total number of tosses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br>
                  <a:rPr lang="en-US" sz="3200" dirty="0"/>
                </a:br>
                <a:br>
                  <a:rPr lang="en-US" sz="3200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sSub>
                      <m:sSub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sSub>
                      <m:sSub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𝑛𝑝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25FDC9-B4B5-44DC-A714-9E80BFC7D9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4"/>
                <a:ext cx="10515600" cy="4713286"/>
              </a:xfrm>
              <a:blipFill>
                <a:blip r:embed="rId2"/>
                <a:stretch>
                  <a:fillRect l="-1333" t="-271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1D6E79-5C22-40CC-B5FC-CE7C9843D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D4DCD-5347-49C5-B701-77343170A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93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028391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02D25-AB6A-4000-94B2-ED3B88910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Tossing a coin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25FDC9-B4B5-44DC-A714-9E80BFC7D9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4"/>
                <a:ext cx="10515600" cy="4713286"/>
              </a:xfrm>
            </p:spPr>
            <p:txBody>
              <a:bodyPr>
                <a:normAutofit/>
              </a:bodyPr>
              <a:lstStyle/>
              <a:p>
                <a:pPr/>
                <a:r>
                  <a:rPr lang="en-US" sz="3200" dirty="0"/>
                  <a:t>You are tossing a coin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times. How many heads to you expect to see on average, if the probability of Heads is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/>
                  <a:t>?</a:t>
                </a:r>
                <a:br>
                  <a:rPr lang="en-US" sz="3200" dirty="0"/>
                </a:br>
                <a:br>
                  <a:rPr lang="en-US" sz="3200" dirty="0"/>
                </a:br>
                <a:r>
                  <a:rPr lang="en-US" sz="32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=1…100</m:t>
                    </m:r>
                  </m:oMath>
                </a14:m>
                <a:r>
                  <a:rPr lang="en-US" sz="3200" dirty="0"/>
                  <a:t> be the outcome of the </a:t>
                </a:r>
                <a:r>
                  <a:rPr lang="en-US" sz="3200" dirty="0" err="1"/>
                  <a:t>i-th</a:t>
                </a:r>
                <a:r>
                  <a:rPr lang="en-US" sz="3200" dirty="0"/>
                  <a:t> toss.</a:t>
                </a:r>
                <a:br>
                  <a:rPr lang="en-US" sz="32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𝐵𝑒𝑟𝑛𝑜𝑢𝑙𝑙𝑖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𝐸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br>
                  <a:rPr lang="en-US" sz="3200" dirty="0"/>
                </a:br>
                <a:br>
                  <a:rPr lang="en-US" sz="3200" dirty="0"/>
                </a:br>
                <a:r>
                  <a:rPr lang="en-US" sz="3200" dirty="0"/>
                  <a:t>Then the total number of tosses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br>
                  <a:rPr lang="en-US" sz="3200" dirty="0"/>
                </a:br>
                <a:br>
                  <a:rPr lang="en-US" sz="3200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3200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sSub>
                      <m:sSub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sSub>
                      <m:sSub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𝑛𝑝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25FDC9-B4B5-44DC-A714-9E80BFC7D9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4"/>
                <a:ext cx="10515600" cy="4713286"/>
              </a:xfrm>
              <a:blipFill>
                <a:blip r:embed="rId2"/>
                <a:stretch>
                  <a:fillRect l="-1333" t="-271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1D6E79-5C22-40CC-B5FC-CE7C9843D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D4DCD-5347-49C5-B701-77343170A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94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069889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02D25-AB6A-4000-94B2-ED3B88910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Tossing a coin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25FDC9-B4B5-44DC-A714-9E80BFC7D9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3064"/>
                <a:ext cx="10515600" cy="4713286"/>
              </a:xfrm>
            </p:spPr>
            <p:txBody>
              <a:bodyPr>
                <a:normAutofit/>
              </a:bodyPr>
              <a:lstStyle/>
              <a:p>
                <a:pPr/>
                <a:r>
                  <a:rPr lang="en-US" sz="3200" dirty="0"/>
                  <a:t>You are tossing a coin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times. How many heads to you expect to see on average, if the probability of Heads is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/>
                  <a:t>?</a:t>
                </a:r>
                <a:br>
                  <a:rPr lang="en-US" sz="3200" dirty="0"/>
                </a:br>
                <a:br>
                  <a:rPr lang="en-US" sz="3200" dirty="0"/>
                </a:br>
                <a:r>
                  <a:rPr lang="en-US" sz="32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=1…100</m:t>
                    </m:r>
                  </m:oMath>
                </a14:m>
                <a:r>
                  <a:rPr lang="en-US" sz="3200" dirty="0"/>
                  <a:t> be the outcome of the </a:t>
                </a:r>
                <a:r>
                  <a:rPr lang="en-US" sz="3200" dirty="0" err="1"/>
                  <a:t>i-th</a:t>
                </a:r>
                <a:r>
                  <a:rPr lang="en-US" sz="3200" dirty="0"/>
                  <a:t> toss.</a:t>
                </a:r>
                <a:br>
                  <a:rPr lang="en-US" sz="32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𝐵𝑒𝑟𝑛𝑜𝑢𝑙𝑙𝑖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𝐸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br>
                  <a:rPr lang="en-US" sz="3200" dirty="0"/>
                </a:br>
                <a:br>
                  <a:rPr lang="en-US" sz="3200" dirty="0"/>
                </a:br>
                <a:r>
                  <a:rPr lang="en-US" sz="3200" dirty="0"/>
                  <a:t>Then the total number of tosses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br>
                  <a:rPr lang="en-US" sz="3200" dirty="0"/>
                </a:br>
                <a:br>
                  <a:rPr lang="en-US" sz="3200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3200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𝐸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𝐸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𝑛𝑝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25FDC9-B4B5-44DC-A714-9E80BFC7D9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3064"/>
                <a:ext cx="10515600" cy="4713286"/>
              </a:xfrm>
              <a:blipFill>
                <a:blip r:embed="rId2"/>
                <a:stretch>
                  <a:fillRect l="-1333" t="-271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1D6E79-5C22-40CC-B5FC-CE7C9843D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D4DCD-5347-49C5-B701-77343170A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95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054176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F2DAF-5C91-467B-B1ED-3E2D8288E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So,…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85B116-256E-48F2-8355-19D8FAE43B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expected value of a Bernoulli random variable with parameter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sz="1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𝐵𝑒𝑟𝑛𝑜𝑢𝑙𝑙𝑖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→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expected value of a Binomial random variable with parameters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𝑛𝑝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endParaRPr lang="en-US" sz="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𝐵𝑖𝑛𝑜𝑚𝑖𝑎𝑙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    →  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𝐸𝑌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85B116-256E-48F2-8355-19D8FAE43B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l="-1043" t="-228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55FF50-3338-4096-91F5-FC1517678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DB7287-82CB-44A0-826D-4323FC88B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96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995764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D9323-4F2D-4842-8824-F7573F616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flowers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D2DA56-A5AF-4CCF-840F-F60E43D244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72665"/>
                <a:ext cx="10515600" cy="4704298"/>
              </a:xfrm>
            </p:spPr>
            <p:txBody>
              <a:bodyPr/>
              <a:lstStyle/>
              <a:p>
                <a:r>
                  <a:rPr lang="en-US" dirty="0"/>
                  <a:t>Cross-fertilizing a red and a white flower produces red flowers 25% of the time. You cross-fertilize five pairs of red and white flowers.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Of the five cross-fertilized offspring, how many red-flowered plants do you expect?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</a:rPr>
                  <a:t>Let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denote the number of red-flowered offspring.   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𝐵𝑖𝑛𝑜𝑚𝑖𝑎𝑙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=5, 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=0.25</m:t>
                        </m:r>
                      </m:e>
                    </m:d>
                  </m:oMath>
                </a14:m>
                <a:endParaRPr lang="en-US" b="0" dirty="0"/>
              </a:p>
              <a:p>
                <a:endParaRPr lang="en-US" sz="12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𝐸𝑌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𝑛𝑝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=5⋅0.25=1.25</m:t>
                      </m:r>
                    </m:oMath>
                  </m:oMathPara>
                </a14:m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D2DA56-A5AF-4CCF-840F-F60E43D244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72665"/>
                <a:ext cx="10515600" cy="4704298"/>
              </a:xfrm>
              <a:blipFill>
                <a:blip r:embed="rId2"/>
                <a:stretch>
                  <a:fillRect l="-1043" t="-2335" r="-16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8AD854-A697-442B-A019-A2F515342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5E56A8-4713-4A46-8860-7DF8642B3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97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3690147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D9323-4F2D-4842-8824-F7573F616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flowers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D2DA56-A5AF-4CCF-840F-F60E43D244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72665"/>
                <a:ext cx="10515600" cy="4704298"/>
              </a:xfrm>
            </p:spPr>
            <p:txBody>
              <a:bodyPr/>
              <a:lstStyle/>
              <a:p>
                <a:r>
                  <a:rPr lang="en-US" dirty="0"/>
                  <a:t>Cross-fertilizing a red and a white flower produces red flowers 25% of the time. You cross-fertilize five pairs of red and white flowers.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Of the five cross-fertilized offspring, how many red-flowered plants do you expect?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Let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denote the number of red-flowered offspring.   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𝐵𝑖𝑛𝑜𝑚𝑖𝑎𝑙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=5, 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=0.25</m:t>
                        </m:r>
                      </m:e>
                    </m:d>
                  </m:oMath>
                </a14:m>
                <a:endParaRPr lang="en-US" b="0" dirty="0"/>
              </a:p>
              <a:p>
                <a:endParaRPr lang="en-US" sz="12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𝐸𝑌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𝑛𝑝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=5⋅0.25=1.25</m:t>
                      </m:r>
                    </m:oMath>
                  </m:oMathPara>
                </a14:m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D2DA56-A5AF-4CCF-840F-F60E43D244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72665"/>
                <a:ext cx="10515600" cy="4704298"/>
              </a:xfrm>
              <a:blipFill>
                <a:blip r:embed="rId2"/>
                <a:stretch>
                  <a:fillRect l="-1043" t="-2335" r="-16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8AD854-A697-442B-A019-A2F515342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5E56A8-4713-4A46-8860-7DF8642B3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98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4459894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D9323-4F2D-4842-8824-F7573F616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flowers</a:t>
            </a:r>
            <a:endParaRPr lang="en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D2DA56-A5AF-4CCF-840F-F60E43D244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72665"/>
                <a:ext cx="10515600" cy="4704298"/>
              </a:xfrm>
            </p:spPr>
            <p:txBody>
              <a:bodyPr/>
              <a:lstStyle/>
              <a:p>
                <a:r>
                  <a:rPr lang="en-US" dirty="0"/>
                  <a:t>Cross-fertilizing a red and a white flower produces red flowers 25% of the time. You cross-fertilize five pairs of red and white flowers.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Of the five cross-fertilized offspring, how many red-flowered plants do you expect?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Let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denote the number of red-flowered offspring.   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𝐵𝑖𝑛𝑜𝑚𝑖𝑎𝑙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=5,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=0.25</m:t>
                        </m:r>
                      </m:e>
                    </m:d>
                  </m:oMath>
                </a14:m>
                <a:endParaRPr lang="en-US" b="0" dirty="0"/>
              </a:p>
              <a:p>
                <a:endParaRPr lang="en-US" sz="12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𝐸𝑌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𝑛𝑝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=5⋅0.25=1.25</m:t>
                      </m:r>
                    </m:oMath>
                  </m:oMathPara>
                </a14:m>
                <a:endParaRPr lang="en-BE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D2DA56-A5AF-4CCF-840F-F60E43D244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72665"/>
                <a:ext cx="10515600" cy="4704298"/>
              </a:xfrm>
              <a:blipFill>
                <a:blip r:embed="rId2"/>
                <a:stretch>
                  <a:fillRect l="-1043" t="-2335" r="-16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8AD854-A697-442B-A019-A2F515342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Combinatorics and Probability - March 2021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5E56A8-4713-4A46-8860-7DF8642B3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F7B41-8972-4B54-B2ED-1FFF63F18177}" type="slidenum">
              <a:rPr lang="en-BE" smtClean="0"/>
              <a:t>99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41101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HarbourSpace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19522</TotalTime>
  <Words>9784</Words>
  <Application>Microsoft Office PowerPoint</Application>
  <PresentationFormat>Widescreen</PresentationFormat>
  <Paragraphs>1392</Paragraphs>
  <Slides>139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139</vt:i4>
      </vt:variant>
    </vt:vector>
  </HeadingPairs>
  <TitlesOfParts>
    <vt:vector size="144" baseType="lpstr">
      <vt:lpstr>Arial</vt:lpstr>
      <vt:lpstr>Calibri</vt:lpstr>
      <vt:lpstr>Cambria Math</vt:lpstr>
      <vt:lpstr>Gill Sans Nova</vt:lpstr>
      <vt:lpstr>Office Theme</vt:lpstr>
      <vt:lpstr>ELEMENTARY COMBINATORICS &amp; PROBABILITY</vt:lpstr>
      <vt:lpstr>LOGISTICS</vt:lpstr>
      <vt:lpstr>Last time</vt:lpstr>
      <vt:lpstr>today</vt:lpstr>
      <vt:lpstr>Warm-up</vt:lpstr>
      <vt:lpstr>Two events</vt:lpstr>
      <vt:lpstr>Two events</vt:lpstr>
      <vt:lpstr>Two events</vt:lpstr>
      <vt:lpstr>Two events</vt:lpstr>
      <vt:lpstr>Two events</vt:lpstr>
      <vt:lpstr>Two events</vt:lpstr>
      <vt:lpstr>Two events</vt:lpstr>
      <vt:lpstr>Two events</vt:lpstr>
      <vt:lpstr>Two events</vt:lpstr>
      <vt:lpstr>Two events</vt:lpstr>
      <vt:lpstr>Two events</vt:lpstr>
      <vt:lpstr>Two events</vt:lpstr>
      <vt:lpstr>Two events</vt:lpstr>
      <vt:lpstr>Independent diseases</vt:lpstr>
      <vt:lpstr>Independent diseases</vt:lpstr>
      <vt:lpstr>Independent diseases</vt:lpstr>
      <vt:lpstr>Independent diseases</vt:lpstr>
      <vt:lpstr>Independent diseases</vt:lpstr>
      <vt:lpstr>Independent diseases</vt:lpstr>
      <vt:lpstr>Fair coin</vt:lpstr>
      <vt:lpstr>Fair coin</vt:lpstr>
      <vt:lpstr>Fair coin</vt:lpstr>
      <vt:lpstr>Fair coin</vt:lpstr>
      <vt:lpstr>Fair coin</vt:lpstr>
      <vt:lpstr>Fair coin</vt:lpstr>
      <vt:lpstr>Fair coin</vt:lpstr>
      <vt:lpstr>Fair coin</vt:lpstr>
      <vt:lpstr>Fair coin</vt:lpstr>
      <vt:lpstr>biased coin</vt:lpstr>
      <vt:lpstr>biased coin</vt:lpstr>
      <vt:lpstr>biased coin</vt:lpstr>
      <vt:lpstr>biased coin</vt:lpstr>
      <vt:lpstr>biased coin</vt:lpstr>
      <vt:lpstr>biased coin</vt:lpstr>
      <vt:lpstr>biased coin</vt:lpstr>
      <vt:lpstr>biased coin</vt:lpstr>
      <vt:lpstr>Bernoulli distribution</vt:lpstr>
      <vt:lpstr>A Tourist</vt:lpstr>
      <vt:lpstr>A Tourist</vt:lpstr>
      <vt:lpstr>A Tourist</vt:lpstr>
      <vt:lpstr>A Tourist</vt:lpstr>
      <vt:lpstr>A Tourist</vt:lpstr>
      <vt:lpstr>Binomial distribution</vt:lpstr>
      <vt:lpstr>A Tourist</vt:lpstr>
      <vt:lpstr>A Tourist</vt:lpstr>
      <vt:lpstr>A Tourist</vt:lpstr>
      <vt:lpstr>A Tourist</vt:lpstr>
      <vt:lpstr>A Tourist</vt:lpstr>
      <vt:lpstr>A Tourist</vt:lpstr>
      <vt:lpstr>A Tourist</vt:lpstr>
      <vt:lpstr>A Tourist</vt:lpstr>
      <vt:lpstr>A Tourist</vt:lpstr>
      <vt:lpstr>A Tourist</vt:lpstr>
      <vt:lpstr>flowers</vt:lpstr>
      <vt:lpstr>flowers</vt:lpstr>
      <vt:lpstr>flowers</vt:lpstr>
      <vt:lpstr>flowers</vt:lpstr>
      <vt:lpstr>flowers</vt:lpstr>
      <vt:lpstr>flowers</vt:lpstr>
      <vt:lpstr>flowers</vt:lpstr>
      <vt:lpstr>Expected value</vt:lpstr>
      <vt:lpstr>Expected value</vt:lpstr>
      <vt:lpstr>Expected value</vt:lpstr>
      <vt:lpstr>Expected value</vt:lpstr>
      <vt:lpstr>Expected value</vt:lpstr>
      <vt:lpstr>Expected value</vt:lpstr>
      <vt:lpstr>Expected value</vt:lpstr>
      <vt:lpstr>Expected value</vt:lpstr>
      <vt:lpstr>Expected value</vt:lpstr>
      <vt:lpstr>bernoulli</vt:lpstr>
      <vt:lpstr>bernoulli</vt:lpstr>
      <vt:lpstr>bernoulli</vt:lpstr>
      <vt:lpstr>Properties of expected value</vt:lpstr>
      <vt:lpstr>Properties of expected value</vt:lpstr>
      <vt:lpstr>example</vt:lpstr>
      <vt:lpstr>example</vt:lpstr>
      <vt:lpstr>example</vt:lpstr>
      <vt:lpstr>example</vt:lpstr>
      <vt:lpstr>example</vt:lpstr>
      <vt:lpstr>example</vt:lpstr>
      <vt:lpstr>example</vt:lpstr>
      <vt:lpstr>Tossing a coin</vt:lpstr>
      <vt:lpstr>Tossing a coin</vt:lpstr>
      <vt:lpstr>Tossing a coin</vt:lpstr>
      <vt:lpstr>Tossing a coin</vt:lpstr>
      <vt:lpstr>Tossing a coin</vt:lpstr>
      <vt:lpstr>Tossing a coin</vt:lpstr>
      <vt:lpstr>Tossing a coin</vt:lpstr>
      <vt:lpstr>Tossing a coin</vt:lpstr>
      <vt:lpstr>Tossing a coin</vt:lpstr>
      <vt:lpstr>So,…</vt:lpstr>
      <vt:lpstr>flowers</vt:lpstr>
      <vt:lpstr>flowers</vt:lpstr>
      <vt:lpstr>flowers</vt:lpstr>
      <vt:lpstr>flowers</vt:lpstr>
      <vt:lpstr>flowers</vt:lpstr>
      <vt:lpstr>flowers</vt:lpstr>
      <vt:lpstr>Expectation of x2</vt:lpstr>
      <vt:lpstr>Expectation of x2</vt:lpstr>
      <vt:lpstr>Expectation of x2</vt:lpstr>
      <vt:lpstr>Expectation of x2</vt:lpstr>
      <vt:lpstr>Expectation of x2</vt:lpstr>
      <vt:lpstr>Expectation of x2</vt:lpstr>
      <vt:lpstr>Properties of expected value 2</vt:lpstr>
      <vt:lpstr>variance</vt:lpstr>
      <vt:lpstr>variance</vt:lpstr>
      <vt:lpstr>variance</vt:lpstr>
      <vt:lpstr>variance</vt:lpstr>
      <vt:lpstr>variance</vt:lpstr>
      <vt:lpstr>variance</vt:lpstr>
      <vt:lpstr>variance</vt:lpstr>
      <vt:lpstr>variance</vt:lpstr>
      <vt:lpstr>variance</vt:lpstr>
      <vt:lpstr>variance</vt:lpstr>
      <vt:lpstr>variance</vt:lpstr>
      <vt:lpstr>variance</vt:lpstr>
      <vt:lpstr>variance</vt:lpstr>
      <vt:lpstr>example</vt:lpstr>
      <vt:lpstr>example</vt:lpstr>
      <vt:lpstr>example</vt:lpstr>
      <vt:lpstr>example</vt:lpstr>
      <vt:lpstr>example</vt:lpstr>
      <vt:lpstr>example</vt:lpstr>
      <vt:lpstr>example</vt:lpstr>
      <vt:lpstr>Variance of a linear combination</vt:lpstr>
      <vt:lpstr>Variance of a linear combination</vt:lpstr>
      <vt:lpstr>Variance of a linear combination</vt:lpstr>
      <vt:lpstr>Variance of a linear combination</vt:lpstr>
      <vt:lpstr>example</vt:lpstr>
      <vt:lpstr>example</vt:lpstr>
      <vt:lpstr>example</vt:lpstr>
      <vt:lpstr>example</vt:lpstr>
      <vt:lpstr>example</vt:lpstr>
      <vt:lpstr>Standard deviation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ELEMENTARY COMBINATORICS &amp; PROBABILITY</dc:title>
  <dc:creator>Evgenia Korneva</dc:creator>
  <cp:lastModifiedBy>Evgenia Korneva</cp:lastModifiedBy>
  <cp:revision>10</cp:revision>
  <dcterms:created xsi:type="dcterms:W3CDTF">2021-03-12T15:09:59Z</dcterms:created>
  <dcterms:modified xsi:type="dcterms:W3CDTF">2021-04-01T13:37:34Z</dcterms:modified>
</cp:coreProperties>
</file>